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290" r:id="rId3"/>
    <p:sldId id="309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273" r:id="rId14"/>
    <p:sldId id="301" r:id="rId15"/>
    <p:sldId id="302" r:id="rId16"/>
    <p:sldId id="303" r:id="rId17"/>
    <p:sldId id="304" r:id="rId18"/>
    <p:sldId id="305" r:id="rId19"/>
    <p:sldId id="256" r:id="rId20"/>
    <p:sldId id="308" r:id="rId21"/>
    <p:sldId id="258" r:id="rId22"/>
    <p:sldId id="259" r:id="rId23"/>
    <p:sldId id="260" r:id="rId24"/>
    <p:sldId id="261" r:id="rId25"/>
    <p:sldId id="278" r:id="rId26"/>
    <p:sldId id="312" r:id="rId27"/>
    <p:sldId id="279" r:id="rId28"/>
    <p:sldId id="280" r:id="rId29"/>
    <p:sldId id="281" r:id="rId30"/>
    <p:sldId id="282" r:id="rId31"/>
    <p:sldId id="283" r:id="rId32"/>
    <p:sldId id="284" r:id="rId33"/>
    <p:sldId id="310" r:id="rId34"/>
    <p:sldId id="311" r:id="rId35"/>
    <p:sldId id="285" r:id="rId36"/>
    <p:sldId id="286" r:id="rId37"/>
    <p:sldId id="28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96841-DBD3-46FA-A5A0-430AEC349281}" v="479" dt="2021-09-06T06:38:46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1701" autoAdjust="0"/>
  </p:normalViewPr>
  <p:slideViewPr>
    <p:cSldViewPr snapToGrid="0">
      <p:cViewPr>
        <p:scale>
          <a:sx n="66" d="100"/>
          <a:sy n="66" d="100"/>
        </p:scale>
        <p:origin x="1099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형준" userId="311a920fc13be4d7" providerId="LiveId" clId="{9F296841-DBD3-46FA-A5A0-430AEC349281}"/>
    <pc:docChg chg="undo custSel addSld delSld modSld">
      <pc:chgData name="주 형준" userId="311a920fc13be4d7" providerId="LiveId" clId="{9F296841-DBD3-46FA-A5A0-430AEC349281}" dt="2021-09-06T06:45:41.301" v="6068" actId="1076"/>
      <pc:docMkLst>
        <pc:docMk/>
      </pc:docMkLst>
      <pc:sldChg chg="addSp delSp modSp del mod">
        <pc:chgData name="주 형준" userId="311a920fc13be4d7" providerId="LiveId" clId="{9F296841-DBD3-46FA-A5A0-430AEC349281}" dt="2021-09-06T03:09:01.718" v="2349" actId="2696"/>
        <pc:sldMkLst>
          <pc:docMk/>
          <pc:sldMk cId="2673426521" sldId="256"/>
        </pc:sldMkLst>
        <pc:spChg chg="add del mod">
          <ac:chgData name="주 형준" userId="311a920fc13be4d7" providerId="LiveId" clId="{9F296841-DBD3-46FA-A5A0-430AEC349281}" dt="2021-09-06T01:43:25.070" v="322" actId="478"/>
          <ac:spMkLst>
            <pc:docMk/>
            <pc:sldMk cId="2673426521" sldId="256"/>
            <ac:spMk id="2" creationId="{B2E61FD0-E957-4F5A-A8B9-1EA54D89BDE7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3" creationId="{FD265C23-BCB0-4C4E-AAD8-29DCB8549F18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6" creationId="{57F455E2-4505-42A0-82C8-96AA23E4B981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7" creationId="{59BC5254-8BF0-41B4-A5D8-0C0EFE7065F6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8" creationId="{0988761C-0FB7-42F5-9F3B-1B653EFBA22B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9" creationId="{1E2511AF-945F-43CD-BFF4-998BEAA8F83B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10" creationId="{6D3DC1A4-5AA5-4ECE-82A5-7FD2673A6193}"/>
          </ac:spMkLst>
        </pc:spChg>
        <pc:spChg chg="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12" creationId="{05B362C0-3BD6-4670-80F6-B1753396B742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13" creationId="{D6D4874D-6879-401E-8792-FB3C45CBF9E5}"/>
          </ac:spMkLst>
        </pc:spChg>
        <pc:spChg chg="add del mod">
          <ac:chgData name="주 형준" userId="311a920fc13be4d7" providerId="LiveId" clId="{9F296841-DBD3-46FA-A5A0-430AEC349281}" dt="2021-09-05T12:42:16.966" v="118"/>
          <ac:spMkLst>
            <pc:docMk/>
            <pc:sldMk cId="2673426521" sldId="256"/>
            <ac:spMk id="14" creationId="{BF1B7F37-7A93-49DB-8856-7413931C419F}"/>
          </ac:spMkLst>
        </pc:spChg>
        <pc:spChg chg="add del mod">
          <ac:chgData name="주 형준" userId="311a920fc13be4d7" providerId="LiveId" clId="{9F296841-DBD3-46FA-A5A0-430AEC349281}" dt="2021-09-05T12:42:19.478" v="120"/>
          <ac:spMkLst>
            <pc:docMk/>
            <pc:sldMk cId="2673426521" sldId="256"/>
            <ac:spMk id="15" creationId="{56E9160A-64DC-417E-B6CE-2F4A5A9F7894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16" creationId="{FA7F4C12-382D-4220-8A88-8F3D6AC0B92E}"/>
          </ac:spMkLst>
        </pc:spChg>
        <pc:spChg chg="add del mod">
          <ac:chgData name="주 형준" userId="311a920fc13be4d7" providerId="LiveId" clId="{9F296841-DBD3-46FA-A5A0-430AEC349281}" dt="2021-09-06T01:43:26.349" v="324" actId="478"/>
          <ac:spMkLst>
            <pc:docMk/>
            <pc:sldMk cId="2673426521" sldId="256"/>
            <ac:spMk id="17" creationId="{ADD27DC0-4730-4F5F-AE21-D7EE9374579D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18" creationId="{8E6D4103-A041-40E0-B169-DCF04093A407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19" creationId="{00B3E336-68B2-4183-B3B5-8F16762A0588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20" creationId="{E5BC9B84-56F7-45F1-A1A4-24C926080E4D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21" creationId="{E6393F9A-15D8-4FC9-86E1-634CF3F84AE5}"/>
          </ac:spMkLst>
        </pc:spChg>
        <pc:spChg chg="add del mod">
          <ac:chgData name="주 형준" userId="311a920fc13be4d7" providerId="LiveId" clId="{9F296841-DBD3-46FA-A5A0-430AEC349281}" dt="2021-09-06T01:43:19.787" v="320" actId="478"/>
          <ac:spMkLst>
            <pc:docMk/>
            <pc:sldMk cId="2673426521" sldId="256"/>
            <ac:spMk id="22" creationId="{7448005E-3B3F-4346-817D-9B4CA7B72FC4}"/>
          </ac:spMkLst>
        </pc:spChg>
        <pc:spChg chg="add mod">
          <ac:chgData name="주 형준" userId="311a920fc13be4d7" providerId="LiveId" clId="{9F296841-DBD3-46FA-A5A0-430AEC349281}" dt="2021-09-06T01:45:50.360" v="388" actId="20577"/>
          <ac:spMkLst>
            <pc:docMk/>
            <pc:sldMk cId="2673426521" sldId="256"/>
            <ac:spMk id="23" creationId="{67D45CFE-3F52-4ABB-959A-3637CEDC2706}"/>
          </ac:spMkLst>
        </pc:spChg>
        <pc:spChg chg="add mod">
          <ac:chgData name="주 형준" userId="311a920fc13be4d7" providerId="LiveId" clId="{9F296841-DBD3-46FA-A5A0-430AEC349281}" dt="2021-09-06T01:46:57.947" v="391" actId="1076"/>
          <ac:spMkLst>
            <pc:docMk/>
            <pc:sldMk cId="2673426521" sldId="256"/>
            <ac:spMk id="24" creationId="{99AD97C0-40E4-4C78-A91D-8C0F467C41FB}"/>
          </ac:spMkLst>
        </pc:spChg>
        <pc:picChg chg="add del mod">
          <ac:chgData name="주 형준" userId="311a920fc13be4d7" providerId="LiveId" clId="{9F296841-DBD3-46FA-A5A0-430AEC349281}" dt="2021-09-06T01:44:01.231" v="329" actId="478"/>
          <ac:picMkLst>
            <pc:docMk/>
            <pc:sldMk cId="2673426521" sldId="256"/>
            <ac:picMk id="5" creationId="{0D089F11-6927-45BD-B031-DF0433C003CC}"/>
          </ac:picMkLst>
        </pc:picChg>
        <pc:picChg chg="add del mod">
          <ac:chgData name="주 형준" userId="311a920fc13be4d7" providerId="LiveId" clId="{9F296841-DBD3-46FA-A5A0-430AEC349281}" dt="2021-09-06T01:43:24.240" v="321" actId="478"/>
          <ac:picMkLst>
            <pc:docMk/>
            <pc:sldMk cId="2673426521" sldId="256"/>
            <ac:picMk id="11" creationId="{73FEFED6-49FE-4A2F-A20F-CA3D2DB20BB6}"/>
          </ac:picMkLst>
        </pc:picChg>
        <pc:picChg chg="add mod">
          <ac:chgData name="주 형준" userId="311a920fc13be4d7" providerId="LiveId" clId="{9F296841-DBD3-46FA-A5A0-430AEC349281}" dt="2021-09-06T01:44:35.218" v="334" actId="1076"/>
          <ac:picMkLst>
            <pc:docMk/>
            <pc:sldMk cId="2673426521" sldId="256"/>
            <ac:picMk id="15" creationId="{6948FD40-F412-4FF1-9A0E-E2887E365931}"/>
          </ac:picMkLst>
        </pc:picChg>
      </pc:sldChg>
      <pc:sldChg chg="addSp delSp modSp add mod">
        <pc:chgData name="주 형준" userId="311a920fc13be4d7" providerId="LiveId" clId="{9F296841-DBD3-46FA-A5A0-430AEC349281}" dt="2021-09-06T05:28:50.128" v="3890" actId="20577"/>
        <pc:sldMkLst>
          <pc:docMk/>
          <pc:sldMk cId="3894661835" sldId="256"/>
        </pc:sldMkLst>
        <pc:spChg chg="del mod">
          <ac:chgData name="주 형준" userId="311a920fc13be4d7" providerId="LiveId" clId="{9F296841-DBD3-46FA-A5A0-430AEC349281}" dt="2021-09-06T05:28:12.078" v="3879" actId="478"/>
          <ac:spMkLst>
            <pc:docMk/>
            <pc:sldMk cId="3894661835" sldId="256"/>
            <ac:spMk id="2" creationId="{0FDF2274-86C2-4AF1-91C4-6E0F62427CA7}"/>
          </ac:spMkLst>
        </pc:spChg>
        <pc:spChg chg="add del mod">
          <ac:chgData name="주 형준" userId="311a920fc13be4d7" providerId="LiveId" clId="{9F296841-DBD3-46FA-A5A0-430AEC349281}" dt="2021-09-06T05:28:14.293" v="3880" actId="478"/>
          <ac:spMkLst>
            <pc:docMk/>
            <pc:sldMk cId="3894661835" sldId="256"/>
            <ac:spMk id="4" creationId="{1A3F4481-D6A1-4F4B-ABD4-1ECFD3BD9227}"/>
          </ac:spMkLst>
        </pc:spChg>
        <pc:spChg chg="add del mod ord">
          <ac:chgData name="주 형준" userId="311a920fc13be4d7" providerId="LiveId" clId="{9F296841-DBD3-46FA-A5A0-430AEC349281}" dt="2021-09-06T05:28:05.545" v="3877" actId="478"/>
          <ac:spMkLst>
            <pc:docMk/>
            <pc:sldMk cId="3894661835" sldId="256"/>
            <ac:spMk id="12" creationId="{B50177F5-A7B6-4448-BE4F-C7BA6089BB3C}"/>
          </ac:spMkLst>
        </pc:spChg>
        <pc:spChg chg="add mod">
          <ac:chgData name="주 형준" userId="311a920fc13be4d7" providerId="LiveId" clId="{9F296841-DBD3-46FA-A5A0-430AEC349281}" dt="2021-09-06T05:28:50.128" v="3890" actId="20577"/>
          <ac:spMkLst>
            <pc:docMk/>
            <pc:sldMk cId="3894661835" sldId="256"/>
            <ac:spMk id="13" creationId="{DF277D77-2E84-4E98-9B02-0143187096E2}"/>
          </ac:spMkLst>
        </pc:spChg>
      </pc:sldChg>
      <pc:sldChg chg="del">
        <pc:chgData name="주 형준" userId="311a920fc13be4d7" providerId="LiveId" clId="{9F296841-DBD3-46FA-A5A0-430AEC349281}" dt="2021-09-06T02:40:53.249" v="2116" actId="47"/>
        <pc:sldMkLst>
          <pc:docMk/>
          <pc:sldMk cId="4073084438" sldId="257"/>
        </pc:sldMkLst>
      </pc:sldChg>
      <pc:sldChg chg="add del">
        <pc:chgData name="주 형준" userId="311a920fc13be4d7" providerId="LiveId" clId="{9F296841-DBD3-46FA-A5A0-430AEC349281}" dt="2021-09-06T03:35:12.009" v="2794" actId="2696"/>
        <pc:sldMkLst>
          <pc:docMk/>
          <pc:sldMk cId="4177250405" sldId="257"/>
        </pc:sldMkLst>
      </pc:sldChg>
      <pc:sldChg chg="modSp add mod">
        <pc:chgData name="주 형준" userId="311a920fc13be4d7" providerId="LiveId" clId="{9F296841-DBD3-46FA-A5A0-430AEC349281}" dt="2021-09-06T05:30:50.248" v="3918" actId="113"/>
        <pc:sldMkLst>
          <pc:docMk/>
          <pc:sldMk cId="197161220" sldId="258"/>
        </pc:sldMkLst>
        <pc:spChg chg="mod">
          <ac:chgData name="주 형준" userId="311a920fc13be4d7" providerId="LiveId" clId="{9F296841-DBD3-46FA-A5A0-430AEC349281}" dt="2021-09-06T05:30:50.248" v="3918" actId="113"/>
          <ac:spMkLst>
            <pc:docMk/>
            <pc:sldMk cId="197161220" sldId="258"/>
            <ac:spMk id="2" creationId="{0FDF2274-86C2-4AF1-91C4-6E0F62427CA7}"/>
          </ac:spMkLst>
        </pc:spChg>
      </pc:sldChg>
      <pc:sldChg chg="del">
        <pc:chgData name="주 형준" userId="311a920fc13be4d7" providerId="LiveId" clId="{9F296841-DBD3-46FA-A5A0-430AEC349281}" dt="2021-09-06T02:41:44.810" v="2120" actId="47"/>
        <pc:sldMkLst>
          <pc:docMk/>
          <pc:sldMk cId="3349320147" sldId="258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3380867432" sldId="258"/>
        </pc:sldMkLst>
      </pc:sldChg>
      <pc:sldChg chg="addSp delSp modSp add mod">
        <pc:chgData name="주 형준" userId="311a920fc13be4d7" providerId="LiveId" clId="{9F296841-DBD3-46FA-A5A0-430AEC349281}" dt="2021-09-06T06:29:52.983" v="5442" actId="20577"/>
        <pc:sldMkLst>
          <pc:docMk/>
          <pc:sldMk cId="1528234767" sldId="259"/>
        </pc:sldMkLst>
        <pc:spChg chg="del mod">
          <ac:chgData name="주 형준" userId="311a920fc13be4d7" providerId="LiveId" clId="{9F296841-DBD3-46FA-A5A0-430AEC349281}" dt="2021-09-06T05:31:11.867" v="3923" actId="478"/>
          <ac:spMkLst>
            <pc:docMk/>
            <pc:sldMk cId="1528234767" sldId="259"/>
            <ac:spMk id="2" creationId="{0FDF2274-86C2-4AF1-91C4-6E0F62427CA7}"/>
          </ac:spMkLst>
        </pc:spChg>
        <pc:spChg chg="add del mod">
          <ac:chgData name="주 형준" userId="311a920fc13be4d7" providerId="LiveId" clId="{9F296841-DBD3-46FA-A5A0-430AEC349281}" dt="2021-09-06T05:31:13.674" v="3924" actId="478"/>
          <ac:spMkLst>
            <pc:docMk/>
            <pc:sldMk cId="1528234767" sldId="259"/>
            <ac:spMk id="6" creationId="{5064D17B-9C49-41C7-A0C6-501CC3E3F2D3}"/>
          </ac:spMkLst>
        </pc:spChg>
        <pc:spChg chg="add del mod">
          <ac:chgData name="주 형준" userId="311a920fc13be4d7" providerId="LiveId" clId="{9F296841-DBD3-46FA-A5A0-430AEC349281}" dt="2021-09-06T05:31:56.579" v="3933" actId="478"/>
          <ac:spMkLst>
            <pc:docMk/>
            <pc:sldMk cId="1528234767" sldId="259"/>
            <ac:spMk id="11" creationId="{1916AB47-CC15-4D1A-B1AC-C418492ECA20}"/>
          </ac:spMkLst>
        </pc:spChg>
        <pc:spChg chg="add mod">
          <ac:chgData name="주 형준" userId="311a920fc13be4d7" providerId="LiveId" clId="{9F296841-DBD3-46FA-A5A0-430AEC349281}" dt="2021-09-06T06:29:52.983" v="5442" actId="20577"/>
          <ac:spMkLst>
            <pc:docMk/>
            <pc:sldMk cId="1528234767" sldId="259"/>
            <ac:spMk id="13" creationId="{42781A4C-4EBF-48FE-82B3-628BAE8EA7E4}"/>
          </ac:spMkLst>
        </pc:spChg>
        <pc:picChg chg="mod">
          <ac:chgData name="주 형준" userId="311a920fc13be4d7" providerId="LiveId" clId="{9F296841-DBD3-46FA-A5A0-430AEC349281}" dt="2021-09-06T05:31:19.049" v="3926" actId="1076"/>
          <ac:picMkLst>
            <pc:docMk/>
            <pc:sldMk cId="1528234767" sldId="259"/>
            <ac:picMk id="5" creationId="{89140A73-B90A-4E1F-9CE8-FCD1E4418E6B}"/>
          </ac:picMkLst>
        </pc:picChg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2186908600" sldId="259"/>
        </pc:sldMkLst>
      </pc:sldChg>
      <pc:sldChg chg="del">
        <pc:chgData name="주 형준" userId="311a920fc13be4d7" providerId="LiveId" clId="{9F296841-DBD3-46FA-A5A0-430AEC349281}" dt="2021-09-06T02:41:48.227" v="2121" actId="47"/>
        <pc:sldMkLst>
          <pc:docMk/>
          <pc:sldMk cId="3672816208" sldId="259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447508028" sldId="260"/>
        </pc:sldMkLst>
      </pc:sldChg>
      <pc:sldChg chg="addSp delSp modSp add mod">
        <pc:chgData name="주 형준" userId="311a920fc13be4d7" providerId="LiveId" clId="{9F296841-DBD3-46FA-A5A0-430AEC349281}" dt="2021-09-06T05:33:04.925" v="3958" actId="20577"/>
        <pc:sldMkLst>
          <pc:docMk/>
          <pc:sldMk cId="2376464741" sldId="260"/>
        </pc:sldMkLst>
        <pc:spChg chg="del mod">
          <ac:chgData name="주 형준" userId="311a920fc13be4d7" providerId="LiveId" clId="{9F296841-DBD3-46FA-A5A0-430AEC349281}" dt="2021-09-06T05:32:50.048" v="3954" actId="478"/>
          <ac:spMkLst>
            <pc:docMk/>
            <pc:sldMk cId="2376464741" sldId="260"/>
            <ac:spMk id="2" creationId="{0FDF2274-86C2-4AF1-91C4-6E0F62427CA7}"/>
          </ac:spMkLst>
        </pc:spChg>
        <pc:spChg chg="add del mod">
          <ac:chgData name="주 형준" userId="311a920fc13be4d7" providerId="LiveId" clId="{9F296841-DBD3-46FA-A5A0-430AEC349281}" dt="2021-09-06T05:32:52.461" v="3955" actId="478"/>
          <ac:spMkLst>
            <pc:docMk/>
            <pc:sldMk cId="2376464741" sldId="260"/>
            <ac:spMk id="4" creationId="{65DDC242-A3A6-405D-B328-EE5B7C223C8E}"/>
          </ac:spMkLst>
        </pc:spChg>
        <pc:spChg chg="add mod">
          <ac:chgData name="주 형준" userId="311a920fc13be4d7" providerId="LiveId" clId="{9F296841-DBD3-46FA-A5A0-430AEC349281}" dt="2021-09-06T05:33:04.925" v="3958" actId="20577"/>
          <ac:spMkLst>
            <pc:docMk/>
            <pc:sldMk cId="2376464741" sldId="260"/>
            <ac:spMk id="13" creationId="{7F8D2614-5AB4-487D-A7A4-EEAE582A6EF1}"/>
          </ac:spMkLst>
        </pc:spChg>
      </pc:sldChg>
      <pc:sldChg chg="del">
        <pc:chgData name="주 형준" userId="311a920fc13be4d7" providerId="LiveId" clId="{9F296841-DBD3-46FA-A5A0-430AEC349281}" dt="2021-09-06T02:41:49.078" v="2122" actId="47"/>
        <pc:sldMkLst>
          <pc:docMk/>
          <pc:sldMk cId="3816893135" sldId="260"/>
        </pc:sldMkLst>
      </pc:sldChg>
      <pc:sldChg chg="del">
        <pc:chgData name="주 형준" userId="311a920fc13be4d7" providerId="LiveId" clId="{9F296841-DBD3-46FA-A5A0-430AEC349281}" dt="2021-09-06T02:41:50.831" v="2123" actId="47"/>
        <pc:sldMkLst>
          <pc:docMk/>
          <pc:sldMk cId="811960474" sldId="261"/>
        </pc:sldMkLst>
      </pc:sldChg>
      <pc:sldChg chg="addSp delSp modSp add mod">
        <pc:chgData name="주 형준" userId="311a920fc13be4d7" providerId="LiveId" clId="{9F296841-DBD3-46FA-A5A0-430AEC349281}" dt="2021-09-06T05:33:45.702" v="3968" actId="20577"/>
        <pc:sldMkLst>
          <pc:docMk/>
          <pc:sldMk cId="2040612130" sldId="261"/>
        </pc:sldMkLst>
        <pc:spChg chg="del">
          <ac:chgData name="주 형준" userId="311a920fc13be4d7" providerId="LiveId" clId="{9F296841-DBD3-46FA-A5A0-430AEC349281}" dt="2021-09-06T05:33:34.944" v="3964" actId="478"/>
          <ac:spMkLst>
            <pc:docMk/>
            <pc:sldMk cId="2040612130" sldId="261"/>
            <ac:spMk id="2" creationId="{0FDF2274-86C2-4AF1-91C4-6E0F62427CA7}"/>
          </ac:spMkLst>
        </pc:spChg>
        <pc:spChg chg="add del mod">
          <ac:chgData name="주 형준" userId="311a920fc13be4d7" providerId="LiveId" clId="{9F296841-DBD3-46FA-A5A0-430AEC349281}" dt="2021-09-06T05:33:36.570" v="3965" actId="478"/>
          <ac:spMkLst>
            <pc:docMk/>
            <pc:sldMk cId="2040612130" sldId="261"/>
            <ac:spMk id="5" creationId="{3A240727-85AE-475D-A8A9-71AE7B3362A1}"/>
          </ac:spMkLst>
        </pc:spChg>
        <pc:spChg chg="add mod">
          <ac:chgData name="주 형준" userId="311a920fc13be4d7" providerId="LiveId" clId="{9F296841-DBD3-46FA-A5A0-430AEC349281}" dt="2021-09-06T05:33:45.702" v="3968" actId="20577"/>
          <ac:spMkLst>
            <pc:docMk/>
            <pc:sldMk cId="2040612130" sldId="261"/>
            <ac:spMk id="6" creationId="{6308B56E-E30D-4071-8185-465360752958}"/>
          </ac:spMkLst>
        </pc:spChg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2059332095" sldId="261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1332494934" sldId="262"/>
        </pc:sldMkLst>
      </pc:sldChg>
      <pc:sldChg chg="del">
        <pc:chgData name="주 형준" userId="311a920fc13be4d7" providerId="LiveId" clId="{9F296841-DBD3-46FA-A5A0-430AEC349281}" dt="2021-09-06T02:41:53.530" v="2126" actId="47"/>
        <pc:sldMkLst>
          <pc:docMk/>
          <pc:sldMk cId="3047932077" sldId="262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1181510240" sldId="263"/>
        </pc:sldMkLst>
      </pc:sldChg>
      <pc:sldChg chg="del">
        <pc:chgData name="주 형준" userId="311a920fc13be4d7" providerId="LiveId" clId="{9F296841-DBD3-46FA-A5A0-430AEC349281}" dt="2021-09-06T02:41:52.783" v="2125" actId="47"/>
        <pc:sldMkLst>
          <pc:docMk/>
          <pc:sldMk cId="2818673901" sldId="263"/>
        </pc:sldMkLst>
      </pc:sldChg>
      <pc:sldChg chg="del">
        <pc:chgData name="주 형준" userId="311a920fc13be4d7" providerId="LiveId" clId="{9F296841-DBD3-46FA-A5A0-430AEC349281}" dt="2021-09-06T02:41:51.721" v="2124" actId="47"/>
        <pc:sldMkLst>
          <pc:docMk/>
          <pc:sldMk cId="915611824" sldId="264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3102066922" sldId="264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817737972" sldId="265"/>
        </pc:sldMkLst>
      </pc:sldChg>
      <pc:sldChg chg="del">
        <pc:chgData name="주 형준" userId="311a920fc13be4d7" providerId="LiveId" clId="{9F296841-DBD3-46FA-A5A0-430AEC349281}" dt="2021-09-06T02:41:54.408" v="2127" actId="47"/>
        <pc:sldMkLst>
          <pc:docMk/>
          <pc:sldMk cId="2372166572" sldId="265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2700368658" sldId="266"/>
        </pc:sldMkLst>
      </pc:sldChg>
      <pc:sldChg chg="del">
        <pc:chgData name="주 형준" userId="311a920fc13be4d7" providerId="LiveId" clId="{9F296841-DBD3-46FA-A5A0-430AEC349281}" dt="2021-09-06T02:41:55.285" v="2128" actId="47"/>
        <pc:sldMkLst>
          <pc:docMk/>
          <pc:sldMk cId="3733154786" sldId="266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1574897348" sldId="267"/>
        </pc:sldMkLst>
      </pc:sldChg>
      <pc:sldChg chg="del">
        <pc:chgData name="주 형준" userId="311a920fc13be4d7" providerId="LiveId" clId="{9F296841-DBD3-46FA-A5A0-430AEC349281}" dt="2021-09-06T02:41:55.998" v="2129" actId="47"/>
        <pc:sldMkLst>
          <pc:docMk/>
          <pc:sldMk cId="2941220069" sldId="267"/>
        </pc:sldMkLst>
      </pc:sldChg>
      <pc:sldChg chg="del">
        <pc:chgData name="주 형준" userId="311a920fc13be4d7" providerId="LiveId" clId="{9F296841-DBD3-46FA-A5A0-430AEC349281}" dt="2021-09-06T02:41:56.749" v="2130" actId="47"/>
        <pc:sldMkLst>
          <pc:docMk/>
          <pc:sldMk cId="198500892" sldId="268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1342108152" sldId="268"/>
        </pc:sldMkLst>
      </pc:sldChg>
      <pc:sldChg chg="del">
        <pc:chgData name="주 형준" userId="311a920fc13be4d7" providerId="LiveId" clId="{9F296841-DBD3-46FA-A5A0-430AEC349281}" dt="2021-09-06T02:41:57.517" v="2131" actId="47"/>
        <pc:sldMkLst>
          <pc:docMk/>
          <pc:sldMk cId="42669339" sldId="269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56339365" sldId="269"/>
        </pc:sldMkLst>
      </pc:sldChg>
      <pc:sldChg chg="del">
        <pc:chgData name="주 형준" userId="311a920fc13be4d7" providerId="LiveId" clId="{9F296841-DBD3-46FA-A5A0-430AEC349281}" dt="2021-09-06T02:41:58.935" v="2132" actId="47"/>
        <pc:sldMkLst>
          <pc:docMk/>
          <pc:sldMk cId="2740968204" sldId="270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3614308564" sldId="270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852049727" sldId="271"/>
        </pc:sldMkLst>
      </pc:sldChg>
      <pc:sldChg chg="del">
        <pc:chgData name="주 형준" userId="311a920fc13be4d7" providerId="LiveId" clId="{9F296841-DBD3-46FA-A5A0-430AEC349281}" dt="2021-09-06T02:42:00.634" v="2133" actId="47"/>
        <pc:sldMkLst>
          <pc:docMk/>
          <pc:sldMk cId="3217358981" sldId="271"/>
        </pc:sldMkLst>
      </pc:sldChg>
      <pc:sldChg chg="del">
        <pc:chgData name="주 형준" userId="311a920fc13be4d7" providerId="LiveId" clId="{9F296841-DBD3-46FA-A5A0-430AEC349281}" dt="2021-09-06T02:42:02.871" v="2134" actId="47"/>
        <pc:sldMkLst>
          <pc:docMk/>
          <pc:sldMk cId="87503060" sldId="272"/>
        </pc:sldMkLst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2526089907" sldId="272"/>
        </pc:sldMkLst>
      </pc:sldChg>
      <pc:sldChg chg="del">
        <pc:chgData name="주 형준" userId="311a920fc13be4d7" providerId="LiveId" clId="{9F296841-DBD3-46FA-A5A0-430AEC349281}" dt="2021-09-06T03:16:26.418" v="2573" actId="47"/>
        <pc:sldMkLst>
          <pc:docMk/>
          <pc:sldMk cId="1189743307" sldId="273"/>
        </pc:sldMkLst>
      </pc:sldChg>
      <pc:sldChg chg="modSp add mod">
        <pc:chgData name="주 형준" userId="311a920fc13be4d7" providerId="LiveId" clId="{9F296841-DBD3-46FA-A5A0-430AEC349281}" dt="2021-09-06T05:23:15.269" v="3844" actId="1076"/>
        <pc:sldMkLst>
          <pc:docMk/>
          <pc:sldMk cId="3629268570" sldId="273"/>
        </pc:sldMkLst>
        <pc:spChg chg="mod">
          <ac:chgData name="주 형준" userId="311a920fc13be4d7" providerId="LiveId" clId="{9F296841-DBD3-46FA-A5A0-430AEC349281}" dt="2021-09-06T05:23:15.269" v="3844" actId="1076"/>
          <ac:spMkLst>
            <pc:docMk/>
            <pc:sldMk cId="3629268570" sldId="273"/>
            <ac:spMk id="6" creationId="{B2B5FDAF-96CB-42C8-B68C-7037FF238EC3}"/>
          </ac:spMkLst>
        </pc:spChg>
        <pc:picChg chg="mod">
          <ac:chgData name="주 형준" userId="311a920fc13be4d7" providerId="LiveId" clId="{9F296841-DBD3-46FA-A5A0-430AEC349281}" dt="2021-09-06T05:23:10.845" v="3843" actId="1076"/>
          <ac:picMkLst>
            <pc:docMk/>
            <pc:sldMk cId="3629268570" sldId="273"/>
            <ac:picMk id="5" creationId="{45DE6B0A-0AAD-4CC2-A48F-24B0AF1E75C7}"/>
          </ac:picMkLst>
        </pc:picChg>
      </pc:sldChg>
      <pc:sldChg chg="del">
        <pc:chgData name="주 형준" userId="311a920fc13be4d7" providerId="LiveId" clId="{9F296841-DBD3-46FA-A5A0-430AEC349281}" dt="2021-09-06T03:16:35.319" v="2574" actId="47"/>
        <pc:sldMkLst>
          <pc:docMk/>
          <pc:sldMk cId="3930649470" sldId="274"/>
        </pc:sldMkLst>
      </pc:sldChg>
      <pc:sldChg chg="del">
        <pc:chgData name="주 형준" userId="311a920fc13be4d7" providerId="LiveId" clId="{9F296841-DBD3-46FA-A5A0-430AEC349281}" dt="2021-09-06T03:16:36.217" v="2575" actId="47"/>
        <pc:sldMkLst>
          <pc:docMk/>
          <pc:sldMk cId="279233818" sldId="275"/>
        </pc:sldMkLst>
      </pc:sldChg>
      <pc:sldChg chg="del">
        <pc:chgData name="주 형준" userId="311a920fc13be4d7" providerId="LiveId" clId="{9F296841-DBD3-46FA-A5A0-430AEC349281}" dt="2021-09-06T03:16:37.078" v="2576" actId="47"/>
        <pc:sldMkLst>
          <pc:docMk/>
          <pc:sldMk cId="1450946533" sldId="276"/>
        </pc:sldMkLst>
      </pc:sldChg>
      <pc:sldChg chg="del">
        <pc:chgData name="주 형준" userId="311a920fc13be4d7" providerId="LiveId" clId="{9F296841-DBD3-46FA-A5A0-430AEC349281}" dt="2021-09-06T03:16:38.336" v="2577" actId="47"/>
        <pc:sldMkLst>
          <pc:docMk/>
          <pc:sldMk cId="1221750146" sldId="277"/>
        </pc:sldMkLst>
      </pc:sldChg>
      <pc:sldChg chg="addSp delSp modSp mod">
        <pc:chgData name="주 형준" userId="311a920fc13be4d7" providerId="LiveId" clId="{9F296841-DBD3-46FA-A5A0-430AEC349281}" dt="2021-09-06T06:31:51.890" v="5625"/>
        <pc:sldMkLst>
          <pc:docMk/>
          <pc:sldMk cId="24424636" sldId="278"/>
        </pc:sldMkLst>
        <pc:spChg chg="add del mod ord">
          <ac:chgData name="주 형준" userId="311a920fc13be4d7" providerId="LiveId" clId="{9F296841-DBD3-46FA-A5A0-430AEC349281}" dt="2021-09-06T05:44:29.912" v="3988" actId="478"/>
          <ac:spMkLst>
            <pc:docMk/>
            <pc:sldMk cId="24424636" sldId="278"/>
            <ac:spMk id="3" creationId="{016E4156-2076-4E1E-8BD3-69BCA2ACB823}"/>
          </ac:spMkLst>
        </pc:spChg>
        <pc:spChg chg="add del mod">
          <ac:chgData name="주 형준" userId="311a920fc13be4d7" providerId="LiveId" clId="{9F296841-DBD3-46FA-A5A0-430AEC349281}" dt="2021-09-06T05:42:49.356" v="3972" actId="478"/>
          <ac:spMkLst>
            <pc:docMk/>
            <pc:sldMk cId="24424636" sldId="278"/>
            <ac:spMk id="6" creationId="{C9F01CB3-6ABC-482B-8260-2BC5F9E56DA7}"/>
          </ac:spMkLst>
        </pc:spChg>
        <pc:spChg chg="add del mod">
          <ac:chgData name="주 형준" userId="311a920fc13be4d7" providerId="LiveId" clId="{9F296841-DBD3-46FA-A5A0-430AEC349281}" dt="2021-09-06T05:42:51.766" v="3973" actId="478"/>
          <ac:spMkLst>
            <pc:docMk/>
            <pc:sldMk cId="24424636" sldId="278"/>
            <ac:spMk id="7" creationId="{5D53F662-F4F7-45D3-AA51-5F262829A951}"/>
          </ac:spMkLst>
        </pc:spChg>
        <pc:spChg chg="add del mod">
          <ac:chgData name="주 형준" userId="311a920fc13be4d7" providerId="LiveId" clId="{9F296841-DBD3-46FA-A5A0-430AEC349281}" dt="2021-09-06T05:42:52.107" v="3974" actId="478"/>
          <ac:spMkLst>
            <pc:docMk/>
            <pc:sldMk cId="24424636" sldId="278"/>
            <ac:spMk id="8" creationId="{C2CFCEB5-F803-4637-80F0-4DB354F6A020}"/>
          </ac:spMkLst>
        </pc:spChg>
        <pc:spChg chg="add del mod">
          <ac:chgData name="주 형준" userId="311a920fc13be4d7" providerId="LiveId" clId="{9F296841-DBD3-46FA-A5A0-430AEC349281}" dt="2021-09-06T05:42:52.414" v="3975" actId="478"/>
          <ac:spMkLst>
            <pc:docMk/>
            <pc:sldMk cId="24424636" sldId="278"/>
            <ac:spMk id="9" creationId="{2D130BF4-FD76-4E8C-8F0A-052E92CFE515}"/>
          </ac:spMkLst>
        </pc:spChg>
        <pc:spChg chg="add mod">
          <ac:chgData name="주 형준" userId="311a920fc13be4d7" providerId="LiveId" clId="{9F296841-DBD3-46FA-A5A0-430AEC349281}" dt="2021-09-06T06:31:51.890" v="5625"/>
          <ac:spMkLst>
            <pc:docMk/>
            <pc:sldMk cId="24424636" sldId="278"/>
            <ac:spMk id="10" creationId="{8756E034-91CC-4379-AD1C-7167F33A3293}"/>
          </ac:spMkLst>
        </pc:spChg>
        <pc:spChg chg="add del mod">
          <ac:chgData name="주 형준" userId="311a920fc13be4d7" providerId="LiveId" clId="{9F296841-DBD3-46FA-A5A0-430AEC349281}" dt="2021-09-06T05:44:55.986" v="3995" actId="478"/>
          <ac:spMkLst>
            <pc:docMk/>
            <pc:sldMk cId="24424636" sldId="278"/>
            <ac:spMk id="11" creationId="{A4D70AC2-124A-4DB7-91C8-12F984188503}"/>
          </ac:spMkLst>
        </pc:spChg>
        <pc:spChg chg="add del">
          <ac:chgData name="주 형준" userId="311a920fc13be4d7" providerId="LiveId" clId="{9F296841-DBD3-46FA-A5A0-430AEC349281}" dt="2021-09-06T05:44:49.606" v="3993" actId="22"/>
          <ac:spMkLst>
            <pc:docMk/>
            <pc:sldMk cId="24424636" sldId="278"/>
            <ac:spMk id="13" creationId="{564ADE98-1193-4909-9E35-C27D311B505E}"/>
          </ac:spMkLst>
        </pc:spChg>
        <pc:spChg chg="add mod">
          <ac:chgData name="주 형준" userId="311a920fc13be4d7" providerId="LiveId" clId="{9F296841-DBD3-46FA-A5A0-430AEC349281}" dt="2021-09-06T05:48:16.353" v="4437" actId="1076"/>
          <ac:spMkLst>
            <pc:docMk/>
            <pc:sldMk cId="24424636" sldId="278"/>
            <ac:spMk id="14" creationId="{A05F2F68-4FDC-4245-8343-0277A8E7F9E5}"/>
          </ac:spMkLst>
        </pc:spChg>
        <pc:spChg chg="add mod">
          <ac:chgData name="주 형준" userId="311a920fc13be4d7" providerId="LiveId" clId="{9F296841-DBD3-46FA-A5A0-430AEC349281}" dt="2021-09-06T05:50:35.411" v="4475" actId="1076"/>
          <ac:spMkLst>
            <pc:docMk/>
            <pc:sldMk cId="24424636" sldId="278"/>
            <ac:spMk id="15" creationId="{7733FED8-3B72-4BB5-9EA3-25E185E6C337}"/>
          </ac:spMkLst>
        </pc:spChg>
        <pc:spChg chg="add del mod">
          <ac:chgData name="주 형준" userId="311a920fc13be4d7" providerId="LiveId" clId="{9F296841-DBD3-46FA-A5A0-430AEC349281}" dt="2021-09-06T05:50:31.983" v="4474" actId="478"/>
          <ac:spMkLst>
            <pc:docMk/>
            <pc:sldMk cId="24424636" sldId="278"/>
            <ac:spMk id="16" creationId="{76BD56F6-AED1-486A-8BB2-91F18F6CD401}"/>
          </ac:spMkLst>
        </pc:spChg>
        <pc:picChg chg="add del mod">
          <ac:chgData name="주 형준" userId="311a920fc13be4d7" providerId="LiveId" clId="{9F296841-DBD3-46FA-A5A0-430AEC349281}" dt="2021-09-06T05:42:47.811" v="3971" actId="478"/>
          <ac:picMkLst>
            <pc:docMk/>
            <pc:sldMk cId="24424636" sldId="278"/>
            <ac:picMk id="4" creationId="{F40F25B1-E811-4AEE-8809-77D743F039E9}"/>
          </ac:picMkLst>
        </pc:picChg>
        <pc:picChg chg="del mod">
          <ac:chgData name="주 형준" userId="311a920fc13be4d7" providerId="LiveId" clId="{9F296841-DBD3-46FA-A5A0-430AEC349281}" dt="2021-09-06T03:12:27.614" v="2350" actId="478"/>
          <ac:picMkLst>
            <pc:docMk/>
            <pc:sldMk cId="24424636" sldId="278"/>
            <ac:picMk id="5" creationId="{96BD0556-7D53-4C0D-AD1D-58D7C71ED928}"/>
          </ac:picMkLst>
        </pc:picChg>
        <pc:picChg chg="add mod">
          <ac:chgData name="주 형준" userId="311a920fc13be4d7" providerId="LiveId" clId="{9F296841-DBD3-46FA-A5A0-430AEC349281}" dt="2021-09-06T05:48:09.851" v="4436" actId="1076"/>
          <ac:picMkLst>
            <pc:docMk/>
            <pc:sldMk cId="24424636" sldId="278"/>
            <ac:picMk id="5" creationId="{9828417B-2CF6-4083-9541-9C00C6CFADD9}"/>
          </ac:picMkLst>
        </pc:picChg>
      </pc:sldChg>
      <pc:sldChg chg="addSp delSp modSp mod">
        <pc:chgData name="주 형준" userId="311a920fc13be4d7" providerId="LiveId" clId="{9F296841-DBD3-46FA-A5A0-430AEC349281}" dt="2021-09-06T06:32:22.256" v="5642"/>
        <pc:sldMkLst>
          <pc:docMk/>
          <pc:sldMk cId="1809916228" sldId="279"/>
        </pc:sldMkLst>
        <pc:spChg chg="add del mod">
          <ac:chgData name="주 형준" userId="311a920fc13be4d7" providerId="LiveId" clId="{9F296841-DBD3-46FA-A5A0-430AEC349281}" dt="2021-09-06T05:59:21.894" v="4480" actId="478"/>
          <ac:spMkLst>
            <pc:docMk/>
            <pc:sldMk cId="1809916228" sldId="279"/>
            <ac:spMk id="2" creationId="{E2436865-9A5A-4919-8F5F-BE0E4ED8DF49}"/>
          </ac:spMkLst>
        </pc:spChg>
        <pc:spChg chg="add del mod">
          <ac:chgData name="주 형준" userId="311a920fc13be4d7" providerId="LiveId" clId="{9F296841-DBD3-46FA-A5A0-430AEC349281}" dt="2021-09-06T05:59:31.377" v="4483" actId="478"/>
          <ac:spMkLst>
            <pc:docMk/>
            <pc:sldMk cId="1809916228" sldId="279"/>
            <ac:spMk id="3" creationId="{7CB21CCA-9708-4C58-9A53-45BC27376A63}"/>
          </ac:spMkLst>
        </pc:spChg>
        <pc:spChg chg="add del mod">
          <ac:chgData name="주 형준" userId="311a920fc13be4d7" providerId="LiveId" clId="{9F296841-DBD3-46FA-A5A0-430AEC349281}" dt="2021-09-06T05:59:21.894" v="4480" actId="478"/>
          <ac:spMkLst>
            <pc:docMk/>
            <pc:sldMk cId="1809916228" sldId="279"/>
            <ac:spMk id="6" creationId="{02A0DC3A-183A-4D56-8741-719EE6549716}"/>
          </ac:spMkLst>
        </pc:spChg>
        <pc:spChg chg="add del mod">
          <ac:chgData name="주 형준" userId="311a920fc13be4d7" providerId="LiveId" clId="{9F296841-DBD3-46FA-A5A0-430AEC349281}" dt="2021-09-06T05:59:21.894" v="4480" actId="478"/>
          <ac:spMkLst>
            <pc:docMk/>
            <pc:sldMk cId="1809916228" sldId="279"/>
            <ac:spMk id="7" creationId="{25F0F6D6-6E1F-401C-8033-EF2989796BD6}"/>
          </ac:spMkLst>
        </pc:spChg>
        <pc:spChg chg="add del mod">
          <ac:chgData name="주 형준" userId="311a920fc13be4d7" providerId="LiveId" clId="{9F296841-DBD3-46FA-A5A0-430AEC349281}" dt="2021-09-06T05:59:21.894" v="4480" actId="478"/>
          <ac:spMkLst>
            <pc:docMk/>
            <pc:sldMk cId="1809916228" sldId="279"/>
            <ac:spMk id="8" creationId="{91A84416-2B83-44D4-AA09-7A8131C9DA1B}"/>
          </ac:spMkLst>
        </pc:spChg>
        <pc:spChg chg="add mod">
          <ac:chgData name="주 형준" userId="311a920fc13be4d7" providerId="LiveId" clId="{9F296841-DBD3-46FA-A5A0-430AEC349281}" dt="2021-09-06T06:32:22.256" v="5642"/>
          <ac:spMkLst>
            <pc:docMk/>
            <pc:sldMk cId="1809916228" sldId="279"/>
            <ac:spMk id="10" creationId="{EDEAFD5B-3FA8-4B08-B6FE-9FC056576C58}"/>
          </ac:spMkLst>
        </pc:spChg>
        <pc:spChg chg="add mod">
          <ac:chgData name="주 형준" userId="311a920fc13be4d7" providerId="LiveId" clId="{9F296841-DBD3-46FA-A5A0-430AEC349281}" dt="2021-09-06T06:00:26.392" v="4531" actId="1076"/>
          <ac:spMkLst>
            <pc:docMk/>
            <pc:sldMk cId="1809916228" sldId="279"/>
            <ac:spMk id="11" creationId="{DE9525E8-5759-4644-87BE-39ACEE8C6483}"/>
          </ac:spMkLst>
        </pc:spChg>
        <pc:spChg chg="add mod">
          <ac:chgData name="주 형준" userId="311a920fc13be4d7" providerId="LiveId" clId="{9F296841-DBD3-46FA-A5A0-430AEC349281}" dt="2021-09-06T06:01:16.389" v="4656" actId="20577"/>
          <ac:spMkLst>
            <pc:docMk/>
            <pc:sldMk cId="1809916228" sldId="279"/>
            <ac:spMk id="12" creationId="{5C11F6E3-792D-42E2-81AB-62BD153B3084}"/>
          </ac:spMkLst>
        </pc:spChg>
        <pc:spChg chg="add mod">
          <ac:chgData name="주 형준" userId="311a920fc13be4d7" providerId="LiveId" clId="{9F296841-DBD3-46FA-A5A0-430AEC349281}" dt="2021-09-06T06:01:19.038" v="4657" actId="20577"/>
          <ac:spMkLst>
            <pc:docMk/>
            <pc:sldMk cId="1809916228" sldId="279"/>
            <ac:spMk id="13" creationId="{E92F14D7-FBC0-4875-8829-2D81DF616B67}"/>
          </ac:spMkLst>
        </pc:spChg>
        <pc:picChg chg="del mod">
          <ac:chgData name="주 형준" userId="311a920fc13be4d7" providerId="LiveId" clId="{9F296841-DBD3-46FA-A5A0-430AEC349281}" dt="2021-09-06T05:59:18.432" v="4479" actId="478"/>
          <ac:picMkLst>
            <pc:docMk/>
            <pc:sldMk cId="1809916228" sldId="279"/>
            <ac:picMk id="5" creationId="{D8807585-F40C-44A6-9010-7B746890ECE6}"/>
          </ac:picMkLst>
        </pc:picChg>
        <pc:picChg chg="add mod">
          <ac:chgData name="주 형준" userId="311a920fc13be4d7" providerId="LiveId" clId="{9F296841-DBD3-46FA-A5A0-430AEC349281}" dt="2021-09-06T05:59:44.790" v="4488" actId="14100"/>
          <ac:picMkLst>
            <pc:docMk/>
            <pc:sldMk cId="1809916228" sldId="279"/>
            <ac:picMk id="9" creationId="{AA95D95F-15D3-4AB2-A069-6CFA4647F0FC}"/>
          </ac:picMkLst>
        </pc:picChg>
      </pc:sldChg>
      <pc:sldChg chg="addSp delSp modSp add del mod">
        <pc:chgData name="주 형준" userId="311a920fc13be4d7" providerId="LiveId" clId="{9F296841-DBD3-46FA-A5A0-430AEC349281}" dt="2021-09-06T06:34:11.441" v="5825" actId="478"/>
        <pc:sldMkLst>
          <pc:docMk/>
          <pc:sldMk cId="1466002170" sldId="280"/>
        </pc:sldMkLst>
        <pc:spChg chg="add del mod">
          <ac:chgData name="주 형준" userId="311a920fc13be4d7" providerId="LiveId" clId="{9F296841-DBD3-46FA-A5A0-430AEC349281}" dt="2021-09-06T06:01:44.188" v="4661" actId="478"/>
          <ac:spMkLst>
            <pc:docMk/>
            <pc:sldMk cId="1466002170" sldId="280"/>
            <ac:spMk id="4" creationId="{3AB10384-EDC4-454E-98C4-CEDDA205CCBD}"/>
          </ac:spMkLst>
        </pc:spChg>
        <pc:spChg chg="add mod">
          <ac:chgData name="주 형준" userId="311a920fc13be4d7" providerId="LiveId" clId="{9F296841-DBD3-46FA-A5A0-430AEC349281}" dt="2021-09-06T04:08:11.539" v="3443" actId="20577"/>
          <ac:spMkLst>
            <pc:docMk/>
            <pc:sldMk cId="1466002170" sldId="280"/>
            <ac:spMk id="6" creationId="{E62DAE1C-79EC-4372-830E-411415632D80}"/>
          </ac:spMkLst>
        </pc:spChg>
        <pc:spChg chg="add del mod">
          <ac:chgData name="주 형준" userId="311a920fc13be4d7" providerId="LiveId" clId="{9F296841-DBD3-46FA-A5A0-430AEC349281}" dt="2021-09-06T06:01:44.188" v="4661" actId="478"/>
          <ac:spMkLst>
            <pc:docMk/>
            <pc:sldMk cId="1466002170" sldId="280"/>
            <ac:spMk id="7" creationId="{66A0C304-E452-451F-A2E8-03D664930778}"/>
          </ac:spMkLst>
        </pc:spChg>
        <pc:spChg chg="add del mod">
          <ac:chgData name="주 형준" userId="311a920fc13be4d7" providerId="LiveId" clId="{9F296841-DBD3-46FA-A5A0-430AEC349281}" dt="2021-09-06T06:01:44.188" v="4661" actId="478"/>
          <ac:spMkLst>
            <pc:docMk/>
            <pc:sldMk cId="1466002170" sldId="280"/>
            <ac:spMk id="8" creationId="{A61AAEFD-96C7-4CC4-A0BD-0C72D3C333B7}"/>
          </ac:spMkLst>
        </pc:spChg>
        <pc:spChg chg="add mod">
          <ac:chgData name="주 형준" userId="311a920fc13be4d7" providerId="LiveId" clId="{9F296841-DBD3-46FA-A5A0-430AEC349281}" dt="2021-09-06T06:34:04.935" v="5823" actId="20577"/>
          <ac:spMkLst>
            <pc:docMk/>
            <pc:sldMk cId="1466002170" sldId="280"/>
            <ac:spMk id="9" creationId="{C1DAC382-817E-4AD8-AD3D-527242B5023D}"/>
          </ac:spMkLst>
        </pc:spChg>
        <pc:spChg chg="add mod">
          <ac:chgData name="주 형준" userId="311a920fc13be4d7" providerId="LiveId" clId="{9F296841-DBD3-46FA-A5A0-430AEC349281}" dt="2021-09-06T06:01:54.624" v="4663" actId="1076"/>
          <ac:spMkLst>
            <pc:docMk/>
            <pc:sldMk cId="1466002170" sldId="280"/>
            <ac:spMk id="10" creationId="{E3346AFA-24D9-49CE-B7D3-571FB05079C9}"/>
          </ac:spMkLst>
        </pc:spChg>
        <pc:spChg chg="add del mod">
          <ac:chgData name="주 형준" userId="311a920fc13be4d7" providerId="LiveId" clId="{9F296841-DBD3-46FA-A5A0-430AEC349281}" dt="2021-09-06T06:34:11.441" v="5825" actId="478"/>
          <ac:spMkLst>
            <pc:docMk/>
            <pc:sldMk cId="1466002170" sldId="280"/>
            <ac:spMk id="11" creationId="{A5165FC6-9C11-48D6-9BA7-A48726D4EE6D}"/>
          </ac:spMkLst>
        </pc:spChg>
        <pc:picChg chg="add mod">
          <ac:chgData name="주 형준" userId="311a920fc13be4d7" providerId="LiveId" clId="{9F296841-DBD3-46FA-A5A0-430AEC349281}" dt="2021-09-06T06:04:23.363" v="4834" actId="1076"/>
          <ac:picMkLst>
            <pc:docMk/>
            <pc:sldMk cId="1466002170" sldId="280"/>
            <ac:picMk id="3" creationId="{7BBCBF8F-57A8-4B2D-8F0B-EC84F870CD3E}"/>
          </ac:picMkLst>
        </pc:picChg>
        <pc:picChg chg="del">
          <ac:chgData name="주 형준" userId="311a920fc13be4d7" providerId="LiveId" clId="{9F296841-DBD3-46FA-A5A0-430AEC349281}" dt="2021-09-06T03:49:05.740" v="2799" actId="478"/>
          <ac:picMkLst>
            <pc:docMk/>
            <pc:sldMk cId="1466002170" sldId="280"/>
            <ac:picMk id="5" creationId="{4DD61D63-2A52-40EF-BD5E-22DDD5FBFD70}"/>
          </ac:picMkLst>
        </pc:picChg>
      </pc:sldChg>
      <pc:sldChg chg="addSp delSp modSp mod">
        <pc:chgData name="주 형준" userId="311a920fc13be4d7" providerId="LiveId" clId="{9F296841-DBD3-46FA-A5A0-430AEC349281}" dt="2021-09-06T06:37:45.026" v="5982"/>
        <pc:sldMkLst>
          <pc:docMk/>
          <pc:sldMk cId="3059628963" sldId="281"/>
        </pc:sldMkLst>
        <pc:spChg chg="add del mod">
          <ac:chgData name="주 형준" userId="311a920fc13be4d7" providerId="LiveId" clId="{9F296841-DBD3-46FA-A5A0-430AEC349281}" dt="2021-09-06T06:05:10.547" v="4842" actId="478"/>
          <ac:spMkLst>
            <pc:docMk/>
            <pc:sldMk cId="3059628963" sldId="281"/>
            <ac:spMk id="4" creationId="{15ADE0FD-18E9-44FF-A361-BC169F9A3E8B}"/>
          </ac:spMkLst>
        </pc:spChg>
        <pc:spChg chg="add del mod">
          <ac:chgData name="주 형준" userId="311a920fc13be4d7" providerId="LiveId" clId="{9F296841-DBD3-46FA-A5A0-430AEC349281}" dt="2021-09-06T06:05:02.009" v="4839" actId="478"/>
          <ac:spMkLst>
            <pc:docMk/>
            <pc:sldMk cId="3059628963" sldId="281"/>
            <ac:spMk id="6" creationId="{CBEC808E-2AF4-4BF9-92D6-994CDE92556E}"/>
          </ac:spMkLst>
        </pc:spChg>
        <pc:spChg chg="add del mod">
          <ac:chgData name="주 형준" userId="311a920fc13be4d7" providerId="LiveId" clId="{9F296841-DBD3-46FA-A5A0-430AEC349281}" dt="2021-09-06T06:05:11.256" v="4843" actId="478"/>
          <ac:spMkLst>
            <pc:docMk/>
            <pc:sldMk cId="3059628963" sldId="281"/>
            <ac:spMk id="7" creationId="{4A2FDAEF-9F59-4808-B2E6-C9A8B0F3A224}"/>
          </ac:spMkLst>
        </pc:spChg>
        <pc:spChg chg="add mod">
          <ac:chgData name="주 형준" userId="311a920fc13be4d7" providerId="LiveId" clId="{9F296841-DBD3-46FA-A5A0-430AEC349281}" dt="2021-09-06T06:37:45.026" v="5982"/>
          <ac:spMkLst>
            <pc:docMk/>
            <pc:sldMk cId="3059628963" sldId="281"/>
            <ac:spMk id="8" creationId="{3E3FEDDB-A0AC-4828-AE5D-6B1F865E7B63}"/>
          </ac:spMkLst>
        </pc:spChg>
        <pc:spChg chg="add mod">
          <ac:chgData name="주 형준" userId="311a920fc13be4d7" providerId="LiveId" clId="{9F296841-DBD3-46FA-A5A0-430AEC349281}" dt="2021-09-06T06:35:25.260" v="5851" actId="1076"/>
          <ac:spMkLst>
            <pc:docMk/>
            <pc:sldMk cId="3059628963" sldId="281"/>
            <ac:spMk id="9" creationId="{4FD5A99D-BD43-4D1B-9F45-F88DF8C973A2}"/>
          </ac:spMkLst>
        </pc:spChg>
        <pc:spChg chg="add mod">
          <ac:chgData name="주 형준" userId="311a920fc13be4d7" providerId="LiveId" clId="{9F296841-DBD3-46FA-A5A0-430AEC349281}" dt="2021-09-06T06:06:48.939" v="5046" actId="1076"/>
          <ac:spMkLst>
            <pc:docMk/>
            <pc:sldMk cId="3059628963" sldId="281"/>
            <ac:spMk id="10" creationId="{C0AD98DF-F720-4C8A-8748-D8926462B0F6}"/>
          </ac:spMkLst>
        </pc:spChg>
        <pc:spChg chg="add mod">
          <ac:chgData name="주 형준" userId="311a920fc13be4d7" providerId="LiveId" clId="{9F296841-DBD3-46FA-A5A0-430AEC349281}" dt="2021-09-06T06:07:15.966" v="5118" actId="1076"/>
          <ac:spMkLst>
            <pc:docMk/>
            <pc:sldMk cId="3059628963" sldId="281"/>
            <ac:spMk id="11" creationId="{0B0123B2-19BE-4FFB-9329-1ACE65FEF157}"/>
          </ac:spMkLst>
        </pc:spChg>
        <pc:spChg chg="add mod">
          <ac:chgData name="주 형준" userId="311a920fc13be4d7" providerId="LiveId" clId="{9F296841-DBD3-46FA-A5A0-430AEC349281}" dt="2021-09-06T06:07:41.940" v="5216" actId="20577"/>
          <ac:spMkLst>
            <pc:docMk/>
            <pc:sldMk cId="3059628963" sldId="281"/>
            <ac:spMk id="12" creationId="{8A881705-51A8-4812-A77B-E46C74C3DEE3}"/>
          </ac:spMkLst>
        </pc:spChg>
        <pc:picChg chg="add mod">
          <ac:chgData name="주 형준" userId="311a920fc13be4d7" providerId="LiveId" clId="{9F296841-DBD3-46FA-A5A0-430AEC349281}" dt="2021-09-06T06:06:43.966" v="5044" actId="1076"/>
          <ac:picMkLst>
            <pc:docMk/>
            <pc:sldMk cId="3059628963" sldId="281"/>
            <ac:picMk id="3" creationId="{3EC18045-D8D9-430A-B32D-AFCA92D15DFF}"/>
          </ac:picMkLst>
        </pc:picChg>
        <pc:picChg chg="del">
          <ac:chgData name="주 형준" userId="311a920fc13be4d7" providerId="LiveId" clId="{9F296841-DBD3-46FA-A5A0-430AEC349281}" dt="2021-09-06T03:49:39.839" v="2801" actId="478"/>
          <ac:picMkLst>
            <pc:docMk/>
            <pc:sldMk cId="3059628963" sldId="281"/>
            <ac:picMk id="5" creationId="{749CA1AE-52CB-4597-BFDB-1D0A4E508D40}"/>
          </ac:picMkLst>
        </pc:picChg>
      </pc:sldChg>
      <pc:sldChg chg="addSp delSp modSp mod">
        <pc:chgData name="주 형준" userId="311a920fc13be4d7" providerId="LiveId" clId="{9F296841-DBD3-46FA-A5A0-430AEC349281}" dt="2021-09-06T06:40:23.407" v="6054" actId="1037"/>
        <pc:sldMkLst>
          <pc:docMk/>
          <pc:sldMk cId="445852768" sldId="282"/>
        </pc:sldMkLst>
        <pc:spChg chg="add del">
          <ac:chgData name="주 형준" userId="311a920fc13be4d7" providerId="LiveId" clId="{9F296841-DBD3-46FA-A5A0-430AEC349281}" dt="2021-09-06T01:57:08.559" v="400" actId="478"/>
          <ac:spMkLst>
            <pc:docMk/>
            <pc:sldMk cId="445852768" sldId="282"/>
            <ac:spMk id="2" creationId="{EF3BA578-0173-4761-A498-B436292873F3}"/>
          </ac:spMkLst>
        </pc:spChg>
        <pc:spChg chg="add del mod">
          <ac:chgData name="주 형준" userId="311a920fc13be4d7" providerId="LiveId" clId="{9F296841-DBD3-46FA-A5A0-430AEC349281}" dt="2021-09-06T06:09:15.715" v="5282" actId="478"/>
          <ac:spMkLst>
            <pc:docMk/>
            <pc:sldMk cId="445852768" sldId="282"/>
            <ac:spMk id="3" creationId="{DA4401E2-3239-4F87-AAB3-D3F9EA975E49}"/>
          </ac:spMkLst>
        </pc:spChg>
        <pc:spChg chg="add del mod">
          <ac:chgData name="주 형준" userId="311a920fc13be4d7" providerId="LiveId" clId="{9F296841-DBD3-46FA-A5A0-430AEC349281}" dt="2021-09-06T06:08:57.657" v="5277" actId="478"/>
          <ac:spMkLst>
            <pc:docMk/>
            <pc:sldMk cId="445852768" sldId="282"/>
            <ac:spMk id="4" creationId="{C19E02C3-A808-47D9-9B2B-336F7990F658}"/>
          </ac:spMkLst>
        </pc:spChg>
        <pc:spChg chg="add del mod">
          <ac:chgData name="주 형준" userId="311a920fc13be4d7" providerId="LiveId" clId="{9F296841-DBD3-46FA-A5A0-430AEC349281}" dt="2021-09-06T06:10:34.581" v="5297" actId="478"/>
          <ac:spMkLst>
            <pc:docMk/>
            <pc:sldMk cId="445852768" sldId="282"/>
            <ac:spMk id="6" creationId="{69FACF94-0C5A-4241-82BC-78B8D76C76A6}"/>
          </ac:spMkLst>
        </pc:spChg>
        <pc:spChg chg="add del mod">
          <ac:chgData name="주 형준" userId="311a920fc13be4d7" providerId="LiveId" clId="{9F296841-DBD3-46FA-A5A0-430AEC349281}" dt="2021-09-06T06:09:13.747" v="5281" actId="478"/>
          <ac:spMkLst>
            <pc:docMk/>
            <pc:sldMk cId="445852768" sldId="282"/>
            <ac:spMk id="7" creationId="{38B21C2C-691E-4C88-89D5-BCCD4F876050}"/>
          </ac:spMkLst>
        </pc:spChg>
        <pc:spChg chg="add del mod">
          <ac:chgData name="주 형준" userId="311a920fc13be4d7" providerId="LiveId" clId="{9F296841-DBD3-46FA-A5A0-430AEC349281}" dt="2021-09-06T06:10:42.094" v="5302" actId="478"/>
          <ac:spMkLst>
            <pc:docMk/>
            <pc:sldMk cId="445852768" sldId="282"/>
            <ac:spMk id="8" creationId="{84DCB733-8F30-4689-B38F-ACEBF3AEEAE1}"/>
          </ac:spMkLst>
        </pc:spChg>
        <pc:spChg chg="add del mod">
          <ac:chgData name="주 형준" userId="311a920fc13be4d7" providerId="LiveId" clId="{9F296841-DBD3-46FA-A5A0-430AEC349281}" dt="2021-09-06T02:04:20.953" v="842" actId="478"/>
          <ac:spMkLst>
            <pc:docMk/>
            <pc:sldMk cId="445852768" sldId="282"/>
            <ac:spMk id="9" creationId="{F34CAB5E-6E32-4779-B96B-56585320E0AB}"/>
          </ac:spMkLst>
        </pc:spChg>
        <pc:spChg chg="add mod">
          <ac:chgData name="주 형준" userId="311a920fc13be4d7" providerId="LiveId" clId="{9F296841-DBD3-46FA-A5A0-430AEC349281}" dt="2021-09-06T02:19:09.736" v="1179" actId="208"/>
          <ac:spMkLst>
            <pc:docMk/>
            <pc:sldMk cId="445852768" sldId="282"/>
            <ac:spMk id="12" creationId="{59D3EA62-22E0-4EEC-BF76-FAF528601CB7}"/>
          </ac:spMkLst>
        </pc:spChg>
        <pc:spChg chg="add mod">
          <ac:chgData name="주 형준" userId="311a920fc13be4d7" providerId="LiveId" clId="{9F296841-DBD3-46FA-A5A0-430AEC349281}" dt="2021-09-06T02:19:09.736" v="1179" actId="208"/>
          <ac:spMkLst>
            <pc:docMk/>
            <pc:sldMk cId="445852768" sldId="282"/>
            <ac:spMk id="13" creationId="{F2D135C7-9E82-4B38-BFBF-F43BE423AD0B}"/>
          </ac:spMkLst>
        </pc:spChg>
        <pc:spChg chg="add mod">
          <ac:chgData name="주 형준" userId="311a920fc13be4d7" providerId="LiveId" clId="{9F296841-DBD3-46FA-A5A0-430AEC349281}" dt="2021-09-06T02:19:09.736" v="1179" actId="208"/>
          <ac:spMkLst>
            <pc:docMk/>
            <pc:sldMk cId="445852768" sldId="282"/>
            <ac:spMk id="14" creationId="{FBCEA12D-0DD8-48A7-A53A-81B08E6C44FA}"/>
          </ac:spMkLst>
        </pc:spChg>
        <pc:spChg chg="add mod">
          <ac:chgData name="주 형준" userId="311a920fc13be4d7" providerId="LiveId" clId="{9F296841-DBD3-46FA-A5A0-430AEC349281}" dt="2021-09-06T02:19:09.736" v="1179" actId="208"/>
          <ac:spMkLst>
            <pc:docMk/>
            <pc:sldMk cId="445852768" sldId="282"/>
            <ac:spMk id="15" creationId="{674B27CE-DBB2-4817-97CE-7B2C8E3AF87A}"/>
          </ac:spMkLst>
        </pc:spChg>
        <pc:spChg chg="add mod">
          <ac:chgData name="주 형준" userId="311a920fc13be4d7" providerId="LiveId" clId="{9F296841-DBD3-46FA-A5A0-430AEC349281}" dt="2021-09-06T02:19:09.736" v="1179" actId="208"/>
          <ac:spMkLst>
            <pc:docMk/>
            <pc:sldMk cId="445852768" sldId="282"/>
            <ac:spMk id="16" creationId="{750FA34A-0574-4610-91FE-767DD8C84E12}"/>
          </ac:spMkLst>
        </pc:spChg>
        <pc:spChg chg="add del mod">
          <ac:chgData name="주 형준" userId="311a920fc13be4d7" providerId="LiveId" clId="{9F296841-DBD3-46FA-A5A0-430AEC349281}" dt="2021-09-06T06:09:17.888" v="5283" actId="478"/>
          <ac:spMkLst>
            <pc:docMk/>
            <pc:sldMk cId="445852768" sldId="282"/>
            <ac:spMk id="17" creationId="{97937425-D28B-4037-90C9-D7169C0467DD}"/>
          </ac:spMkLst>
        </pc:spChg>
        <pc:spChg chg="add del mod">
          <ac:chgData name="주 형준" userId="311a920fc13be4d7" providerId="LiveId" clId="{9F296841-DBD3-46FA-A5A0-430AEC349281}" dt="2021-09-06T06:11:26.488" v="5323" actId="478"/>
          <ac:spMkLst>
            <pc:docMk/>
            <pc:sldMk cId="445852768" sldId="282"/>
            <ac:spMk id="18" creationId="{5DA84437-86A4-4B48-851E-BF0A8BFCAA76}"/>
          </ac:spMkLst>
        </pc:spChg>
        <pc:spChg chg="add mod">
          <ac:chgData name="주 형준" userId="311a920fc13be4d7" providerId="LiveId" clId="{9F296841-DBD3-46FA-A5A0-430AEC349281}" dt="2021-09-06T06:40:03.568" v="6051" actId="20577"/>
          <ac:spMkLst>
            <pc:docMk/>
            <pc:sldMk cId="445852768" sldId="282"/>
            <ac:spMk id="19" creationId="{38D6AF68-21A1-4113-BD73-60F731709B14}"/>
          </ac:spMkLst>
        </pc:spChg>
        <pc:spChg chg="add mod">
          <ac:chgData name="주 형준" userId="311a920fc13be4d7" providerId="LiveId" clId="{9F296841-DBD3-46FA-A5A0-430AEC349281}" dt="2021-09-06T06:10:36.900" v="5298" actId="1076"/>
          <ac:spMkLst>
            <pc:docMk/>
            <pc:sldMk cId="445852768" sldId="282"/>
            <ac:spMk id="20" creationId="{7CBF9205-4E5E-4649-8368-9A2B51748391}"/>
          </ac:spMkLst>
        </pc:spChg>
        <pc:spChg chg="add mod">
          <ac:chgData name="주 형준" userId="311a920fc13be4d7" providerId="LiveId" clId="{9F296841-DBD3-46FA-A5A0-430AEC349281}" dt="2021-09-06T06:11:14.036" v="5320" actId="1076"/>
          <ac:spMkLst>
            <pc:docMk/>
            <pc:sldMk cId="445852768" sldId="282"/>
            <ac:spMk id="21" creationId="{428FAF29-3C4E-4C27-B9CA-A7EF1361F543}"/>
          </ac:spMkLst>
        </pc:spChg>
        <pc:spChg chg="add del mod">
          <ac:chgData name="주 형준" userId="311a920fc13be4d7" providerId="LiveId" clId="{9F296841-DBD3-46FA-A5A0-430AEC349281}" dt="2021-09-06T06:11:09.639" v="5319" actId="478"/>
          <ac:spMkLst>
            <pc:docMk/>
            <pc:sldMk cId="445852768" sldId="282"/>
            <ac:spMk id="22" creationId="{7EF40915-C30F-4153-8C11-15E2D1E4E379}"/>
          </ac:spMkLst>
        </pc:spChg>
        <pc:spChg chg="add mod">
          <ac:chgData name="주 형준" userId="311a920fc13be4d7" providerId="LiveId" clId="{9F296841-DBD3-46FA-A5A0-430AEC349281}" dt="2021-09-06T06:11:29.697" v="5325" actId="20577"/>
          <ac:spMkLst>
            <pc:docMk/>
            <pc:sldMk cId="445852768" sldId="282"/>
            <ac:spMk id="23" creationId="{25AAFC1B-73E1-4B34-B79F-72CA3AC5C84B}"/>
          </ac:spMkLst>
        </pc:spChg>
        <pc:picChg chg="mod">
          <ac:chgData name="주 형준" userId="311a920fc13be4d7" providerId="LiveId" clId="{9F296841-DBD3-46FA-A5A0-430AEC349281}" dt="2021-09-06T06:40:23.407" v="6054" actId="1037"/>
          <ac:picMkLst>
            <pc:docMk/>
            <pc:sldMk cId="445852768" sldId="282"/>
            <ac:picMk id="5" creationId="{9733D7D9-42F8-4658-BA87-3C96B024087E}"/>
          </ac:picMkLst>
        </pc:picChg>
        <pc:cxnChg chg="add del mod">
          <ac:chgData name="주 형준" userId="311a920fc13be4d7" providerId="LiveId" clId="{9F296841-DBD3-46FA-A5A0-430AEC349281}" dt="2021-09-06T06:09:12.376" v="5280" actId="478"/>
          <ac:cxnSpMkLst>
            <pc:docMk/>
            <pc:sldMk cId="445852768" sldId="282"/>
            <ac:cxnSpMk id="11" creationId="{9B1F0E56-874B-4444-BEAA-A909B8AE10D4}"/>
          </ac:cxnSpMkLst>
        </pc:cxnChg>
      </pc:sldChg>
      <pc:sldChg chg="addSp delSp modSp mod">
        <pc:chgData name="주 형준" userId="311a920fc13be4d7" providerId="LiveId" clId="{9F296841-DBD3-46FA-A5A0-430AEC349281}" dt="2021-09-06T06:44:38.841" v="6056" actId="1076"/>
        <pc:sldMkLst>
          <pc:docMk/>
          <pc:sldMk cId="189383257" sldId="283"/>
        </pc:sldMkLst>
        <pc:spChg chg="add del mod">
          <ac:chgData name="주 형준" userId="311a920fc13be4d7" providerId="LiveId" clId="{9F296841-DBD3-46FA-A5A0-430AEC349281}" dt="2021-09-06T06:12:32.252" v="5333" actId="478"/>
          <ac:spMkLst>
            <pc:docMk/>
            <pc:sldMk cId="189383257" sldId="283"/>
            <ac:spMk id="3" creationId="{4F2D852E-701B-4051-8EA6-90E962D3ACEF}"/>
          </ac:spMkLst>
        </pc:spChg>
        <pc:spChg chg="add mod">
          <ac:chgData name="주 형준" userId="311a920fc13be4d7" providerId="LiveId" clId="{9F296841-DBD3-46FA-A5A0-430AEC349281}" dt="2021-09-06T06:44:38.841" v="6056" actId="1076"/>
          <ac:spMkLst>
            <pc:docMk/>
            <pc:sldMk cId="189383257" sldId="283"/>
            <ac:spMk id="4" creationId="{8E2F54A9-F96D-4BD5-862D-0E438AD532A9}"/>
          </ac:spMkLst>
        </pc:spChg>
        <pc:picChg chg="mod modCrop">
          <ac:chgData name="주 형준" userId="311a920fc13be4d7" providerId="LiveId" clId="{9F296841-DBD3-46FA-A5A0-430AEC349281}" dt="2021-09-06T06:13:37.467" v="5350" actId="1076"/>
          <ac:picMkLst>
            <pc:docMk/>
            <pc:sldMk cId="189383257" sldId="283"/>
            <ac:picMk id="5" creationId="{15F03DE1-61C3-449C-A17D-AB1FBEBAD39E}"/>
          </ac:picMkLst>
        </pc:picChg>
      </pc:sldChg>
      <pc:sldChg chg="addSp delSp modSp mod">
        <pc:chgData name="주 형준" userId="311a920fc13be4d7" providerId="LiveId" clId="{9F296841-DBD3-46FA-A5A0-430AEC349281}" dt="2021-09-06T06:44:55.713" v="6058" actId="1076"/>
        <pc:sldMkLst>
          <pc:docMk/>
          <pc:sldMk cId="1745585090" sldId="284"/>
        </pc:sldMkLst>
        <pc:spChg chg="add del mod">
          <ac:chgData name="주 형준" userId="311a920fc13be4d7" providerId="LiveId" clId="{9F296841-DBD3-46FA-A5A0-430AEC349281}" dt="2021-09-06T06:14:26.234" v="5357" actId="478"/>
          <ac:spMkLst>
            <pc:docMk/>
            <pc:sldMk cId="1745585090" sldId="284"/>
            <ac:spMk id="3" creationId="{FFE87533-585A-45AC-8244-D62CC84B51C6}"/>
          </ac:spMkLst>
        </pc:spChg>
        <pc:spChg chg="add mod">
          <ac:chgData name="주 형준" userId="311a920fc13be4d7" providerId="LiveId" clId="{9F296841-DBD3-46FA-A5A0-430AEC349281}" dt="2021-09-06T06:44:55.713" v="6058" actId="1076"/>
          <ac:spMkLst>
            <pc:docMk/>
            <pc:sldMk cId="1745585090" sldId="284"/>
            <ac:spMk id="4" creationId="{A161E2D2-C0BE-46FF-A26A-C9FC0B57792F}"/>
          </ac:spMkLst>
        </pc:spChg>
        <pc:picChg chg="mod">
          <ac:chgData name="주 형준" userId="311a920fc13be4d7" providerId="LiveId" clId="{9F296841-DBD3-46FA-A5A0-430AEC349281}" dt="2021-09-06T06:14:28.823" v="5358" actId="1076"/>
          <ac:picMkLst>
            <pc:docMk/>
            <pc:sldMk cId="1745585090" sldId="284"/>
            <ac:picMk id="5" creationId="{E3F9CB22-E3E3-440E-9904-C1DA3F27B2EF}"/>
          </ac:picMkLst>
        </pc:picChg>
      </pc:sldChg>
      <pc:sldChg chg="addSp delSp modSp mod">
        <pc:chgData name="주 형준" userId="311a920fc13be4d7" providerId="LiveId" clId="{9F296841-DBD3-46FA-A5A0-430AEC349281}" dt="2021-09-06T06:45:23.370" v="6064" actId="20577"/>
        <pc:sldMkLst>
          <pc:docMk/>
          <pc:sldMk cId="512049174" sldId="285"/>
        </pc:sldMkLst>
        <pc:spChg chg="add del mod">
          <ac:chgData name="주 형준" userId="311a920fc13be4d7" providerId="LiveId" clId="{9F296841-DBD3-46FA-A5A0-430AEC349281}" dt="2021-09-06T06:16:38.129" v="5382" actId="478"/>
          <ac:spMkLst>
            <pc:docMk/>
            <pc:sldMk cId="512049174" sldId="285"/>
            <ac:spMk id="3" creationId="{31B38EB9-B874-44B9-BD05-9E631792CB0A}"/>
          </ac:spMkLst>
        </pc:spChg>
        <pc:spChg chg="add mod">
          <ac:chgData name="주 형준" userId="311a920fc13be4d7" providerId="LiveId" clId="{9F296841-DBD3-46FA-A5A0-430AEC349281}" dt="2021-09-06T06:45:23.370" v="6064" actId="20577"/>
          <ac:spMkLst>
            <pc:docMk/>
            <pc:sldMk cId="512049174" sldId="285"/>
            <ac:spMk id="4" creationId="{3278664F-40A4-4463-A04A-DFA55FB6447D}"/>
          </ac:spMkLst>
        </pc:spChg>
        <pc:picChg chg="mod">
          <ac:chgData name="주 형준" userId="311a920fc13be4d7" providerId="LiveId" clId="{9F296841-DBD3-46FA-A5A0-430AEC349281}" dt="2021-09-06T06:16:19.796" v="5377" actId="14100"/>
          <ac:picMkLst>
            <pc:docMk/>
            <pc:sldMk cId="512049174" sldId="285"/>
            <ac:picMk id="5" creationId="{BF56882D-3C0A-45B9-9AFC-6B5E67C400A0}"/>
          </ac:picMkLst>
        </pc:picChg>
      </pc:sldChg>
      <pc:sldChg chg="addSp delSp modSp mod">
        <pc:chgData name="주 형준" userId="311a920fc13be4d7" providerId="LiveId" clId="{9F296841-DBD3-46FA-A5A0-430AEC349281}" dt="2021-09-06T06:45:30.685" v="6066" actId="20577"/>
        <pc:sldMkLst>
          <pc:docMk/>
          <pc:sldMk cId="3491607142" sldId="286"/>
        </pc:sldMkLst>
        <pc:spChg chg="add del mod">
          <ac:chgData name="주 형준" userId="311a920fc13be4d7" providerId="LiveId" clId="{9F296841-DBD3-46FA-A5A0-430AEC349281}" dt="2021-09-06T06:17:10.718" v="5387" actId="478"/>
          <ac:spMkLst>
            <pc:docMk/>
            <pc:sldMk cId="3491607142" sldId="286"/>
            <ac:spMk id="3" creationId="{DA5AAF95-5ED8-487B-BA3B-2182B58426C4}"/>
          </ac:spMkLst>
        </pc:spChg>
        <pc:spChg chg="add mod">
          <ac:chgData name="주 형준" userId="311a920fc13be4d7" providerId="LiveId" clId="{9F296841-DBD3-46FA-A5A0-430AEC349281}" dt="2021-09-06T06:45:30.685" v="6066" actId="20577"/>
          <ac:spMkLst>
            <pc:docMk/>
            <pc:sldMk cId="3491607142" sldId="286"/>
            <ac:spMk id="4" creationId="{D556C2D3-EA42-4207-B92E-364749EF0F17}"/>
          </ac:spMkLst>
        </pc:spChg>
        <pc:picChg chg="mod">
          <ac:chgData name="주 형준" userId="311a920fc13be4d7" providerId="LiveId" clId="{9F296841-DBD3-46FA-A5A0-430AEC349281}" dt="2021-09-06T06:17:14.691" v="5389" actId="1076"/>
          <ac:picMkLst>
            <pc:docMk/>
            <pc:sldMk cId="3491607142" sldId="286"/>
            <ac:picMk id="5" creationId="{0B72DD37-420B-4200-A8C3-2E1EB301BA8E}"/>
          </ac:picMkLst>
        </pc:picChg>
      </pc:sldChg>
      <pc:sldChg chg="addSp delSp modSp mod">
        <pc:chgData name="주 형준" userId="311a920fc13be4d7" providerId="LiveId" clId="{9F296841-DBD3-46FA-A5A0-430AEC349281}" dt="2021-09-06T06:45:41.301" v="6068" actId="1076"/>
        <pc:sldMkLst>
          <pc:docMk/>
          <pc:sldMk cId="1155697284" sldId="287"/>
        </pc:sldMkLst>
        <pc:spChg chg="add del mod">
          <ac:chgData name="주 형준" userId="311a920fc13be4d7" providerId="LiveId" clId="{9F296841-DBD3-46FA-A5A0-430AEC349281}" dt="2021-09-06T06:17:45.711" v="5399" actId="478"/>
          <ac:spMkLst>
            <pc:docMk/>
            <pc:sldMk cId="1155697284" sldId="287"/>
            <ac:spMk id="3" creationId="{78656241-18CC-4A8D-97A0-656978C78A9C}"/>
          </ac:spMkLst>
        </pc:spChg>
        <pc:spChg chg="add mod">
          <ac:chgData name="주 형준" userId="311a920fc13be4d7" providerId="LiveId" clId="{9F296841-DBD3-46FA-A5A0-430AEC349281}" dt="2021-09-06T06:45:41.301" v="6068" actId="1076"/>
          <ac:spMkLst>
            <pc:docMk/>
            <pc:sldMk cId="1155697284" sldId="287"/>
            <ac:spMk id="4" creationId="{895FF295-897E-4071-BBD8-0594F4CF2C23}"/>
          </ac:spMkLst>
        </pc:spChg>
        <pc:picChg chg="mod">
          <ac:chgData name="주 형준" userId="311a920fc13be4d7" providerId="LiveId" clId="{9F296841-DBD3-46FA-A5A0-430AEC349281}" dt="2021-09-06T06:17:48.043" v="5400" actId="1076"/>
          <ac:picMkLst>
            <pc:docMk/>
            <pc:sldMk cId="1155697284" sldId="287"/>
            <ac:picMk id="5" creationId="{6B17AF40-1E3E-4843-A6D0-5421807268D6}"/>
          </ac:picMkLst>
        </pc:picChg>
      </pc:sldChg>
      <pc:sldChg chg="del">
        <pc:chgData name="주 형준" userId="311a920fc13be4d7" providerId="LiveId" clId="{9F296841-DBD3-46FA-A5A0-430AEC349281}" dt="2021-09-06T05:17:35.687" v="3747" actId="2696"/>
        <pc:sldMkLst>
          <pc:docMk/>
          <pc:sldMk cId="2621463611" sldId="288"/>
        </pc:sldMkLst>
      </pc:sldChg>
      <pc:sldChg chg="del">
        <pc:chgData name="주 형준" userId="311a920fc13be4d7" providerId="LiveId" clId="{9F296841-DBD3-46FA-A5A0-430AEC349281}" dt="2021-09-06T05:17:37.521" v="3748" actId="2696"/>
        <pc:sldMkLst>
          <pc:docMk/>
          <pc:sldMk cId="1646827696" sldId="289"/>
        </pc:sldMkLst>
      </pc:sldChg>
      <pc:sldChg chg="new del">
        <pc:chgData name="주 형준" userId="311a920fc13be4d7" providerId="LiveId" clId="{9F296841-DBD3-46FA-A5A0-430AEC349281}" dt="2021-09-05T12:48:12.224" v="296" actId="680"/>
        <pc:sldMkLst>
          <pc:docMk/>
          <pc:sldMk cId="1528539966" sldId="290"/>
        </pc:sldMkLst>
      </pc:sldChg>
      <pc:sldChg chg="modSp add mod">
        <pc:chgData name="주 형준" userId="311a920fc13be4d7" providerId="LiveId" clId="{9F296841-DBD3-46FA-A5A0-430AEC349281}" dt="2021-09-06T05:19:30.418" v="3803" actId="1076"/>
        <pc:sldMkLst>
          <pc:docMk/>
          <pc:sldMk cId="1664111939" sldId="290"/>
        </pc:sldMkLst>
        <pc:picChg chg="mod modCrop">
          <ac:chgData name="주 형준" userId="311a920fc13be4d7" providerId="LiveId" clId="{9F296841-DBD3-46FA-A5A0-430AEC349281}" dt="2021-09-06T05:19:30.418" v="3803" actId="1076"/>
          <ac:picMkLst>
            <pc:docMk/>
            <pc:sldMk cId="1664111939" sldId="290"/>
            <ac:picMk id="9" creationId="{34118A4D-8B2A-4535-A5E4-BDF0BC61D7DE}"/>
          </ac:picMkLst>
        </pc:picChg>
      </pc:sldChg>
      <pc:sldChg chg="add del">
        <pc:chgData name="주 형준" userId="311a920fc13be4d7" providerId="LiveId" clId="{9F296841-DBD3-46FA-A5A0-430AEC349281}" dt="2021-09-06T02:41:23.211" v="2118" actId="47"/>
        <pc:sldMkLst>
          <pc:docMk/>
          <pc:sldMk cId="627977365" sldId="291"/>
        </pc:sldMkLst>
      </pc:sldChg>
      <pc:sldChg chg="modSp add mod">
        <pc:chgData name="주 형준" userId="311a920fc13be4d7" providerId="LiveId" clId="{9F296841-DBD3-46FA-A5A0-430AEC349281}" dt="2021-09-06T05:20:33.730" v="3814" actId="1076"/>
        <pc:sldMkLst>
          <pc:docMk/>
          <pc:sldMk cId="1063671639" sldId="291"/>
        </pc:sldMkLst>
        <pc:spChg chg="mod">
          <ac:chgData name="주 형준" userId="311a920fc13be4d7" providerId="LiveId" clId="{9F296841-DBD3-46FA-A5A0-430AEC349281}" dt="2021-09-06T05:20:33.730" v="3814" actId="1076"/>
          <ac:spMkLst>
            <pc:docMk/>
            <pc:sldMk cId="1063671639" sldId="291"/>
            <ac:spMk id="7" creationId="{450FC376-9311-46AE-9287-C412B5332902}"/>
          </ac:spMkLst>
        </pc:spChg>
        <pc:picChg chg="mod">
          <ac:chgData name="주 형준" userId="311a920fc13be4d7" providerId="LiveId" clId="{9F296841-DBD3-46FA-A5A0-430AEC349281}" dt="2021-09-06T05:20:30.722" v="3813" actId="1076"/>
          <ac:picMkLst>
            <pc:docMk/>
            <pc:sldMk cId="1063671639" sldId="291"/>
            <ac:picMk id="5" creationId="{EDBB7645-2DD8-4359-AC4D-19CE1165030E}"/>
          </ac:picMkLst>
        </pc:picChg>
      </pc:sldChg>
      <pc:sldChg chg="add">
        <pc:chgData name="주 형준" userId="311a920fc13be4d7" providerId="LiveId" clId="{9F296841-DBD3-46FA-A5A0-430AEC349281}" dt="2021-09-06T02:41:30.777" v="2119"/>
        <pc:sldMkLst>
          <pc:docMk/>
          <pc:sldMk cId="287798942" sldId="292"/>
        </pc:sldMkLst>
      </pc:sldChg>
      <pc:sldChg chg="add">
        <pc:chgData name="주 형준" userId="311a920fc13be4d7" providerId="LiveId" clId="{9F296841-DBD3-46FA-A5A0-430AEC349281}" dt="2021-09-06T02:41:30.777" v="2119"/>
        <pc:sldMkLst>
          <pc:docMk/>
          <pc:sldMk cId="2068654809" sldId="293"/>
        </pc:sldMkLst>
      </pc:sldChg>
      <pc:sldChg chg="add">
        <pc:chgData name="주 형준" userId="311a920fc13be4d7" providerId="LiveId" clId="{9F296841-DBD3-46FA-A5A0-430AEC349281}" dt="2021-09-06T02:41:30.777" v="2119"/>
        <pc:sldMkLst>
          <pc:docMk/>
          <pc:sldMk cId="2849226970" sldId="294"/>
        </pc:sldMkLst>
      </pc:sldChg>
      <pc:sldChg chg="modSp add mod">
        <pc:chgData name="주 형준" userId="311a920fc13be4d7" providerId="LiveId" clId="{9F296841-DBD3-46FA-A5A0-430AEC349281}" dt="2021-09-06T06:27:48.631" v="5425" actId="20577"/>
        <pc:sldMkLst>
          <pc:docMk/>
          <pc:sldMk cId="2343754221" sldId="295"/>
        </pc:sldMkLst>
        <pc:spChg chg="mod">
          <ac:chgData name="주 형준" userId="311a920fc13be4d7" providerId="LiveId" clId="{9F296841-DBD3-46FA-A5A0-430AEC349281}" dt="2021-09-06T06:27:48.631" v="5425" actId="20577"/>
          <ac:spMkLst>
            <pc:docMk/>
            <pc:sldMk cId="2343754221" sldId="295"/>
            <ac:spMk id="4" creationId="{6656BA9D-CF4E-451A-B552-8A0E1C5CBD33}"/>
          </ac:spMkLst>
        </pc:spChg>
        <pc:spChg chg="mod">
          <ac:chgData name="주 형준" userId="311a920fc13be4d7" providerId="LiveId" clId="{9F296841-DBD3-46FA-A5A0-430AEC349281}" dt="2021-09-06T05:22:02.357" v="3831" actId="1076"/>
          <ac:spMkLst>
            <pc:docMk/>
            <pc:sldMk cId="2343754221" sldId="295"/>
            <ac:spMk id="7" creationId="{8BD4C4D8-CAC1-484C-A5B3-96D4830723A1}"/>
          </ac:spMkLst>
        </pc:spChg>
        <pc:spChg chg="mod">
          <ac:chgData name="주 형준" userId="311a920fc13be4d7" providerId="LiveId" clId="{9F296841-DBD3-46FA-A5A0-430AEC349281}" dt="2021-09-06T05:22:05.709" v="3832" actId="1076"/>
          <ac:spMkLst>
            <pc:docMk/>
            <pc:sldMk cId="2343754221" sldId="295"/>
            <ac:spMk id="8" creationId="{D936F353-C3E4-4202-A440-2FE4CE463707}"/>
          </ac:spMkLst>
        </pc:spChg>
        <pc:spChg chg="mod">
          <ac:chgData name="주 형준" userId="311a920fc13be4d7" providerId="LiveId" clId="{9F296841-DBD3-46FA-A5A0-430AEC349281}" dt="2021-09-06T05:21:43.189" v="3826" actId="1076"/>
          <ac:spMkLst>
            <pc:docMk/>
            <pc:sldMk cId="2343754221" sldId="295"/>
            <ac:spMk id="9" creationId="{E032CB44-E932-43B7-865C-BBBD85DC22AC}"/>
          </ac:spMkLst>
        </pc:spChg>
        <pc:spChg chg="mod">
          <ac:chgData name="주 형준" userId="311a920fc13be4d7" providerId="LiveId" clId="{9F296841-DBD3-46FA-A5A0-430AEC349281}" dt="2021-09-06T05:21:56.368" v="3829" actId="1076"/>
          <ac:spMkLst>
            <pc:docMk/>
            <pc:sldMk cId="2343754221" sldId="295"/>
            <ac:spMk id="10" creationId="{94F7900B-BC9F-43E9-A7E4-52E178282929}"/>
          </ac:spMkLst>
        </pc:spChg>
        <pc:spChg chg="mod">
          <ac:chgData name="주 형준" userId="311a920fc13be4d7" providerId="LiveId" clId="{9F296841-DBD3-46FA-A5A0-430AEC349281}" dt="2021-09-06T05:21:58.826" v="3830" actId="1076"/>
          <ac:spMkLst>
            <pc:docMk/>
            <pc:sldMk cId="2343754221" sldId="295"/>
            <ac:spMk id="11" creationId="{6603A23A-3607-43BF-84A8-F5D7B97C9EB9}"/>
          </ac:spMkLst>
        </pc:spChg>
        <pc:picChg chg="mod modCrop">
          <ac:chgData name="주 형준" userId="311a920fc13be4d7" providerId="LiveId" clId="{9F296841-DBD3-46FA-A5A0-430AEC349281}" dt="2021-09-06T05:21:50.624" v="3828" actId="1076"/>
          <ac:picMkLst>
            <pc:docMk/>
            <pc:sldMk cId="2343754221" sldId="295"/>
            <ac:picMk id="3" creationId="{752256A9-B94C-421F-B3BB-8770432B524E}"/>
          </ac:picMkLst>
        </pc:picChg>
      </pc:sldChg>
      <pc:sldChg chg="modSp add mod">
        <pc:chgData name="주 형준" userId="311a920fc13be4d7" providerId="LiveId" clId="{9F296841-DBD3-46FA-A5A0-430AEC349281}" dt="2021-09-06T05:18:34.859" v="3766" actId="1036"/>
        <pc:sldMkLst>
          <pc:docMk/>
          <pc:sldMk cId="2290414117" sldId="296"/>
        </pc:sldMkLst>
        <pc:picChg chg="mod modCrop">
          <ac:chgData name="주 형준" userId="311a920fc13be4d7" providerId="LiveId" clId="{9F296841-DBD3-46FA-A5A0-430AEC349281}" dt="2021-09-06T05:18:34.859" v="3766" actId="1036"/>
          <ac:picMkLst>
            <pc:docMk/>
            <pc:sldMk cId="2290414117" sldId="296"/>
            <ac:picMk id="3" creationId="{1016EA2B-18E3-44C4-91B9-E83711B5D2FD}"/>
          </ac:picMkLst>
        </pc:picChg>
      </pc:sldChg>
      <pc:sldChg chg="modSp add mod">
        <pc:chgData name="주 형준" userId="311a920fc13be4d7" providerId="LiveId" clId="{9F296841-DBD3-46FA-A5A0-430AEC349281}" dt="2021-09-06T05:16:04.933" v="3746" actId="14100"/>
        <pc:sldMkLst>
          <pc:docMk/>
          <pc:sldMk cId="232391719" sldId="297"/>
        </pc:sldMkLst>
        <pc:picChg chg="mod">
          <ac:chgData name="주 형준" userId="311a920fc13be4d7" providerId="LiveId" clId="{9F296841-DBD3-46FA-A5A0-430AEC349281}" dt="2021-09-06T05:16:04.933" v="3746" actId="14100"/>
          <ac:picMkLst>
            <pc:docMk/>
            <pc:sldMk cId="232391719" sldId="297"/>
            <ac:picMk id="6" creationId="{987D6057-08D5-4E7E-B30E-7FEC869B174E}"/>
          </ac:picMkLst>
        </pc:picChg>
      </pc:sldChg>
      <pc:sldChg chg="modSp add mod">
        <pc:chgData name="주 형준" userId="311a920fc13be4d7" providerId="LiveId" clId="{9F296841-DBD3-46FA-A5A0-430AEC349281}" dt="2021-09-06T05:22:36.629" v="3837" actId="1076"/>
        <pc:sldMkLst>
          <pc:docMk/>
          <pc:sldMk cId="4273507387" sldId="298"/>
        </pc:sldMkLst>
        <pc:spChg chg="mod">
          <ac:chgData name="주 형준" userId="311a920fc13be4d7" providerId="LiveId" clId="{9F296841-DBD3-46FA-A5A0-430AEC349281}" dt="2021-09-06T05:22:36.629" v="3837" actId="1076"/>
          <ac:spMkLst>
            <pc:docMk/>
            <pc:sldMk cId="4273507387" sldId="298"/>
            <ac:spMk id="5" creationId="{894510FD-57D5-478C-A34A-32C248C0271B}"/>
          </ac:spMkLst>
        </pc:spChg>
        <pc:picChg chg="mod">
          <ac:chgData name="주 형준" userId="311a920fc13be4d7" providerId="LiveId" clId="{9F296841-DBD3-46FA-A5A0-430AEC349281}" dt="2021-09-06T05:22:31.589" v="3836" actId="1076"/>
          <ac:picMkLst>
            <pc:docMk/>
            <pc:sldMk cId="4273507387" sldId="298"/>
            <ac:picMk id="3" creationId="{CC88B59A-AE92-46B2-BB3F-098270514E21}"/>
          </ac:picMkLst>
        </pc:picChg>
      </pc:sldChg>
      <pc:sldChg chg="modSp add mod">
        <pc:chgData name="주 형준" userId="311a920fc13be4d7" providerId="LiveId" clId="{9F296841-DBD3-46FA-A5A0-430AEC349281}" dt="2021-09-06T05:23:01.108" v="3841" actId="1076"/>
        <pc:sldMkLst>
          <pc:docMk/>
          <pc:sldMk cId="1375263278" sldId="299"/>
        </pc:sldMkLst>
        <pc:spChg chg="mod">
          <ac:chgData name="주 형준" userId="311a920fc13be4d7" providerId="LiveId" clId="{9F296841-DBD3-46FA-A5A0-430AEC349281}" dt="2021-09-06T05:23:01.108" v="3841" actId="1076"/>
          <ac:spMkLst>
            <pc:docMk/>
            <pc:sldMk cId="1375263278" sldId="299"/>
            <ac:spMk id="5" creationId="{894510FD-57D5-478C-A34A-32C248C0271B}"/>
          </ac:spMkLst>
        </pc:spChg>
        <pc:picChg chg="mod">
          <ac:chgData name="주 형준" userId="311a920fc13be4d7" providerId="LiveId" clId="{9F296841-DBD3-46FA-A5A0-430AEC349281}" dt="2021-09-06T05:22:54.916" v="3839" actId="1076"/>
          <ac:picMkLst>
            <pc:docMk/>
            <pc:sldMk cId="1375263278" sldId="299"/>
            <ac:picMk id="3" creationId="{CC88B59A-AE92-46B2-BB3F-098270514E21}"/>
          </ac:picMkLst>
        </pc:picChg>
        <pc:picChg chg="mod">
          <ac:chgData name="주 형준" userId="311a920fc13be4d7" providerId="LiveId" clId="{9F296841-DBD3-46FA-A5A0-430AEC349281}" dt="2021-09-06T05:22:56.886" v="3840" actId="1076"/>
          <ac:picMkLst>
            <pc:docMk/>
            <pc:sldMk cId="1375263278" sldId="299"/>
            <ac:picMk id="4" creationId="{FA841E91-E033-4CCA-8328-1E65D5C63920}"/>
          </ac:picMkLst>
        </pc:picChg>
      </pc:sldChg>
      <pc:sldChg chg="add del">
        <pc:chgData name="주 형준" userId="311a920fc13be4d7" providerId="LiveId" clId="{9F296841-DBD3-46FA-A5A0-430AEC349281}" dt="2021-09-06T03:35:37.326" v="2796" actId="2696"/>
        <pc:sldMkLst>
          <pc:docMk/>
          <pc:sldMk cId="2139654080" sldId="300"/>
        </pc:sldMkLst>
      </pc:sldChg>
      <pc:sldChg chg="modSp add mod">
        <pc:chgData name="주 형준" userId="311a920fc13be4d7" providerId="LiveId" clId="{9F296841-DBD3-46FA-A5A0-430AEC349281}" dt="2021-09-06T05:23:42.172" v="3851" actId="1076"/>
        <pc:sldMkLst>
          <pc:docMk/>
          <pc:sldMk cId="2592136781" sldId="301"/>
        </pc:sldMkLst>
        <pc:spChg chg="mod">
          <ac:chgData name="주 형준" userId="311a920fc13be4d7" providerId="LiveId" clId="{9F296841-DBD3-46FA-A5A0-430AEC349281}" dt="2021-09-06T05:23:37.478" v="3849" actId="1076"/>
          <ac:spMkLst>
            <pc:docMk/>
            <pc:sldMk cId="2592136781" sldId="301"/>
            <ac:spMk id="5" creationId="{CCE3C593-DB6C-43A6-9A72-FFCF4FB79AB1}"/>
          </ac:spMkLst>
        </pc:spChg>
        <pc:spChg chg="mod">
          <ac:chgData name="주 형준" userId="311a920fc13be4d7" providerId="LiveId" clId="{9F296841-DBD3-46FA-A5A0-430AEC349281}" dt="2021-09-06T05:23:42.172" v="3851" actId="1076"/>
          <ac:spMkLst>
            <pc:docMk/>
            <pc:sldMk cId="2592136781" sldId="301"/>
            <ac:spMk id="6" creationId="{C273D122-9C3F-4875-8A74-124682854604}"/>
          </ac:spMkLst>
        </pc:spChg>
        <pc:spChg chg="mod">
          <ac:chgData name="주 형준" userId="311a920fc13be4d7" providerId="LiveId" clId="{9F296841-DBD3-46FA-A5A0-430AEC349281}" dt="2021-09-06T05:23:40.078" v="3850" actId="1076"/>
          <ac:spMkLst>
            <pc:docMk/>
            <pc:sldMk cId="2592136781" sldId="301"/>
            <ac:spMk id="7" creationId="{3B0F80AE-2738-4707-814D-FADAD3001CD5}"/>
          </ac:spMkLst>
        </pc:spChg>
        <pc:picChg chg="mod modCrop">
          <ac:chgData name="주 형준" userId="311a920fc13be4d7" providerId="LiveId" clId="{9F296841-DBD3-46FA-A5A0-430AEC349281}" dt="2021-09-06T05:23:33.822" v="3848" actId="1076"/>
          <ac:picMkLst>
            <pc:docMk/>
            <pc:sldMk cId="2592136781" sldId="301"/>
            <ac:picMk id="3" creationId="{2A1980D1-520D-49C0-8B25-7FB7E05B86E3}"/>
          </ac:picMkLst>
        </pc:picChg>
      </pc:sldChg>
      <pc:sldChg chg="add">
        <pc:chgData name="주 형준" userId="311a920fc13be4d7" providerId="LiveId" clId="{9F296841-DBD3-46FA-A5A0-430AEC349281}" dt="2021-09-06T02:41:30.777" v="2119"/>
        <pc:sldMkLst>
          <pc:docMk/>
          <pc:sldMk cId="2237676947" sldId="302"/>
        </pc:sldMkLst>
      </pc:sldChg>
      <pc:sldChg chg="modSp add mod">
        <pc:chgData name="주 형준" userId="311a920fc13be4d7" providerId="LiveId" clId="{9F296841-DBD3-46FA-A5A0-430AEC349281}" dt="2021-09-06T06:28:58.375" v="5441"/>
        <pc:sldMkLst>
          <pc:docMk/>
          <pc:sldMk cId="171481682" sldId="303"/>
        </pc:sldMkLst>
        <pc:spChg chg="mod">
          <ac:chgData name="주 형준" userId="311a920fc13be4d7" providerId="LiveId" clId="{9F296841-DBD3-46FA-A5A0-430AEC349281}" dt="2021-09-06T06:28:58.375" v="5441"/>
          <ac:spMkLst>
            <pc:docMk/>
            <pc:sldMk cId="171481682" sldId="303"/>
            <ac:spMk id="7" creationId="{EFFF417B-4A61-4D6A-866D-1FBC348D89CD}"/>
          </ac:spMkLst>
        </pc:spChg>
      </pc:sldChg>
      <pc:sldChg chg="modSp add mod">
        <pc:chgData name="주 형준" userId="311a920fc13be4d7" providerId="LiveId" clId="{9F296841-DBD3-46FA-A5A0-430AEC349281}" dt="2021-09-06T05:23:59.798" v="3853" actId="1076"/>
        <pc:sldMkLst>
          <pc:docMk/>
          <pc:sldMk cId="2484843420" sldId="304"/>
        </pc:sldMkLst>
        <pc:spChg chg="mod">
          <ac:chgData name="주 형준" userId="311a920fc13be4d7" providerId="LiveId" clId="{9F296841-DBD3-46FA-A5A0-430AEC349281}" dt="2021-09-06T05:23:59.798" v="3853" actId="1076"/>
          <ac:spMkLst>
            <pc:docMk/>
            <pc:sldMk cId="2484843420" sldId="304"/>
            <ac:spMk id="7" creationId="{10F08B66-8848-4171-92B1-465AC7C00D50}"/>
          </ac:spMkLst>
        </pc:spChg>
        <pc:picChg chg="mod">
          <ac:chgData name="주 형준" userId="311a920fc13be4d7" providerId="LiveId" clId="{9F296841-DBD3-46FA-A5A0-430AEC349281}" dt="2021-09-06T05:23:56.246" v="3852" actId="1076"/>
          <ac:picMkLst>
            <pc:docMk/>
            <pc:sldMk cId="2484843420" sldId="304"/>
            <ac:picMk id="3" creationId="{BE8912E5-555E-4105-8507-A484DE7357A9}"/>
          </ac:picMkLst>
        </pc:picChg>
      </pc:sldChg>
      <pc:sldChg chg="add">
        <pc:chgData name="주 형준" userId="311a920fc13be4d7" providerId="LiveId" clId="{9F296841-DBD3-46FA-A5A0-430AEC349281}" dt="2021-09-06T02:41:30.777" v="2119"/>
        <pc:sldMkLst>
          <pc:docMk/>
          <pc:sldMk cId="3744314014" sldId="305"/>
        </pc:sldMkLst>
      </pc:sldChg>
      <pc:sldChg chg="addSp delSp modSp add del mod">
        <pc:chgData name="주 형준" userId="311a920fc13be4d7" providerId="LiveId" clId="{9F296841-DBD3-46FA-A5A0-430AEC349281}" dt="2021-09-06T05:50:44.145" v="4476" actId="2696"/>
        <pc:sldMkLst>
          <pc:docMk/>
          <pc:sldMk cId="3521040945" sldId="306"/>
        </pc:sldMkLst>
        <pc:spChg chg="add mod">
          <ac:chgData name="주 형준" userId="311a920fc13be4d7" providerId="LiveId" clId="{9F296841-DBD3-46FA-A5A0-430AEC349281}" dt="2021-09-06T03:19:21.811" v="2790"/>
          <ac:spMkLst>
            <pc:docMk/>
            <pc:sldMk cId="3521040945" sldId="306"/>
            <ac:spMk id="7" creationId="{0510894F-1F17-455D-99DA-A9A195B100CB}"/>
          </ac:spMkLst>
        </pc:spChg>
        <pc:spChg chg="add mod">
          <ac:chgData name="주 형준" userId="311a920fc13be4d7" providerId="LiveId" clId="{9F296841-DBD3-46FA-A5A0-430AEC349281}" dt="2021-09-06T03:18:29.235" v="2653" actId="1076"/>
          <ac:spMkLst>
            <pc:docMk/>
            <pc:sldMk cId="3521040945" sldId="306"/>
            <ac:spMk id="8" creationId="{029094EC-E35C-422B-B1D7-5FD05B5F80DF}"/>
          </ac:spMkLst>
        </pc:spChg>
        <pc:spChg chg="add mod">
          <ac:chgData name="주 형준" userId="311a920fc13be4d7" providerId="LiveId" clId="{9F296841-DBD3-46FA-A5A0-430AEC349281}" dt="2021-09-06T03:19:04.350" v="2729" actId="20577"/>
          <ac:spMkLst>
            <pc:docMk/>
            <pc:sldMk cId="3521040945" sldId="306"/>
            <ac:spMk id="9" creationId="{EED87DEE-18A4-4E06-B513-F8EB0311B0A8}"/>
          </ac:spMkLst>
        </pc:spChg>
        <pc:picChg chg="add mod">
          <ac:chgData name="주 형준" userId="311a920fc13be4d7" providerId="LiveId" clId="{9F296841-DBD3-46FA-A5A0-430AEC349281}" dt="2021-09-06T03:17:59.885" v="2647" actId="1076"/>
          <ac:picMkLst>
            <pc:docMk/>
            <pc:sldMk cId="3521040945" sldId="306"/>
            <ac:picMk id="3" creationId="{D8AF814B-46BC-4625-8D33-B4C47A0FDDE8}"/>
          </ac:picMkLst>
        </pc:picChg>
        <pc:picChg chg="del mod">
          <ac:chgData name="주 형준" userId="311a920fc13be4d7" providerId="LiveId" clId="{9F296841-DBD3-46FA-A5A0-430AEC349281}" dt="2021-09-06T03:17:48.011" v="2644" actId="478"/>
          <ac:picMkLst>
            <pc:docMk/>
            <pc:sldMk cId="3521040945" sldId="306"/>
            <ac:picMk id="5" creationId="{96BD0556-7D53-4C0D-AD1D-58D7C71ED928}"/>
          </ac:picMkLst>
        </pc:picChg>
        <pc:picChg chg="add del mod ord">
          <ac:chgData name="주 형준" userId="311a920fc13be4d7" providerId="LiveId" clId="{9F296841-DBD3-46FA-A5A0-430AEC349281}" dt="2021-09-06T05:42:45.744" v="3970" actId="478"/>
          <ac:picMkLst>
            <pc:docMk/>
            <pc:sldMk cId="3521040945" sldId="306"/>
            <ac:picMk id="6" creationId="{5DAEC8D3-7800-4749-B6D6-8F8F931CAE2E}"/>
          </ac:picMkLst>
        </pc:picChg>
      </pc:sldChg>
      <pc:sldChg chg="add del">
        <pc:chgData name="주 형준" userId="311a920fc13be4d7" providerId="LiveId" clId="{9F296841-DBD3-46FA-A5A0-430AEC349281}" dt="2021-09-06T02:44:59.153" v="2179"/>
        <pc:sldMkLst>
          <pc:docMk/>
          <pc:sldMk cId="1638823107" sldId="307"/>
        </pc:sldMkLst>
      </pc:sldChg>
      <pc:sldChg chg="modSp add mod">
        <pc:chgData name="주 형준" userId="311a920fc13be4d7" providerId="LiveId" clId="{9F296841-DBD3-46FA-A5A0-430AEC349281}" dt="2021-09-06T06:26:10.196" v="5406"/>
        <pc:sldMkLst>
          <pc:docMk/>
          <pc:sldMk cId="2681389499" sldId="307"/>
        </pc:sldMkLst>
        <pc:spChg chg="mod">
          <ac:chgData name="주 형준" userId="311a920fc13be4d7" providerId="LiveId" clId="{9F296841-DBD3-46FA-A5A0-430AEC349281}" dt="2021-09-06T06:26:10.196" v="5406"/>
          <ac:spMkLst>
            <pc:docMk/>
            <pc:sldMk cId="2681389499" sldId="307"/>
            <ac:spMk id="9" creationId="{E4F3C960-B7D4-4C23-9E7F-A5895E820A53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14" creationId="{25687EDB-A1F7-4EFA-B69B-EF0E0345679E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15" creationId="{ECA12946-862F-4CC1-A6DA-2F8B49BC9B4C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16" creationId="{8B916258-F4DC-43D9-866C-E83AB60C3291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17" creationId="{3B20FBF6-1EEF-4D6D-8B19-596319D2D886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18" creationId="{9731C29C-682F-451A-A551-626B7CF6B91C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19" creationId="{9A75544E-2B49-40BE-B8FE-69648F5C0FFC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20" creationId="{2AF2175A-C697-4CB7-9AC5-574711E392A0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21" creationId="{DAECBBE3-E8AD-42CB-87E4-CD63CFEBE034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22" creationId="{AC35700F-5A58-46F4-98E6-915BD8C053B5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23" creationId="{3747673F-978C-4ED1-8754-4B94E2033736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26" creationId="{AAF1EA38-140E-4541-9B85-B822C16CBE56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27" creationId="{F6128DC7-5EB5-4000-A06B-EDA147CD28B6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30" creationId="{8B0382B5-EAF5-46CA-9185-93F96A2A1317}"/>
          </ac:spMkLst>
        </pc:spChg>
        <pc:spChg chg="mod">
          <ac:chgData name="주 형준" userId="311a920fc13be4d7" providerId="LiveId" clId="{9F296841-DBD3-46FA-A5A0-430AEC349281}" dt="2021-09-06T05:19:10.874" v="3801" actId="1037"/>
          <ac:spMkLst>
            <pc:docMk/>
            <pc:sldMk cId="2681389499" sldId="307"/>
            <ac:spMk id="31" creationId="{47A21A06-A971-448E-92DF-E35E3D558C23}"/>
          </ac:spMkLst>
        </pc:spChg>
        <pc:picChg chg="mod">
          <ac:chgData name="주 형준" userId="311a920fc13be4d7" providerId="LiveId" clId="{9F296841-DBD3-46FA-A5A0-430AEC349281}" dt="2021-09-06T05:19:10.874" v="3801" actId="1037"/>
          <ac:picMkLst>
            <pc:docMk/>
            <pc:sldMk cId="2681389499" sldId="307"/>
            <ac:picMk id="7" creationId="{A12BA6EE-62FA-4073-B4AA-74AACA7EB58B}"/>
          </ac:picMkLst>
        </pc:picChg>
      </pc:sldChg>
      <pc:sldChg chg="addSp delSp modSp add mod">
        <pc:chgData name="주 형준" userId="311a920fc13be4d7" providerId="LiveId" clId="{9F296841-DBD3-46FA-A5A0-430AEC349281}" dt="2021-09-06T05:32:22.902" v="3949" actId="20577"/>
        <pc:sldMkLst>
          <pc:docMk/>
          <pc:sldMk cId="2406385438" sldId="308"/>
        </pc:sldMkLst>
        <pc:spChg chg="add del mod">
          <ac:chgData name="주 형준" userId="311a920fc13be4d7" providerId="LiveId" clId="{9F296841-DBD3-46FA-A5A0-430AEC349281}" dt="2021-09-06T05:29:24.677" v="3906" actId="478"/>
          <ac:spMkLst>
            <pc:docMk/>
            <pc:sldMk cId="2406385438" sldId="308"/>
            <ac:spMk id="2" creationId="{0FDF2274-86C2-4AF1-91C4-6E0F62427CA7}"/>
          </ac:spMkLst>
        </pc:spChg>
        <pc:spChg chg="add del mod">
          <ac:chgData name="주 형준" userId="311a920fc13be4d7" providerId="LiveId" clId="{9F296841-DBD3-46FA-A5A0-430AEC349281}" dt="2021-09-06T05:29:09.965" v="3901" actId="478"/>
          <ac:spMkLst>
            <pc:docMk/>
            <pc:sldMk cId="2406385438" sldId="308"/>
            <ac:spMk id="5" creationId="{22B9710B-F497-4094-BC1A-327EC08FBD8C}"/>
          </ac:spMkLst>
        </pc:spChg>
        <pc:spChg chg="add del mod">
          <ac:chgData name="주 형준" userId="311a920fc13be4d7" providerId="LiveId" clId="{9F296841-DBD3-46FA-A5A0-430AEC349281}" dt="2021-09-06T05:29:29.714" v="3907" actId="478"/>
          <ac:spMkLst>
            <pc:docMk/>
            <pc:sldMk cId="2406385438" sldId="308"/>
            <ac:spMk id="12" creationId="{CD9B47B1-30DD-482B-B41A-3F4322652B14}"/>
          </ac:spMkLst>
        </pc:spChg>
        <pc:spChg chg="add del mod">
          <ac:chgData name="주 형준" userId="311a920fc13be4d7" providerId="LiveId" clId="{9F296841-DBD3-46FA-A5A0-430AEC349281}" dt="2021-09-06T05:30:00.475" v="3913" actId="478"/>
          <ac:spMkLst>
            <pc:docMk/>
            <pc:sldMk cId="2406385438" sldId="308"/>
            <ac:spMk id="14" creationId="{3FB98819-070C-483F-99FC-CE4D0F2B37B2}"/>
          </ac:spMkLst>
        </pc:spChg>
        <pc:spChg chg="add mod">
          <ac:chgData name="주 형준" userId="311a920fc13be4d7" providerId="LiveId" clId="{9F296841-DBD3-46FA-A5A0-430AEC349281}" dt="2021-09-06T05:32:22.902" v="3949" actId="20577"/>
          <ac:spMkLst>
            <pc:docMk/>
            <pc:sldMk cId="2406385438" sldId="308"/>
            <ac:spMk id="15" creationId="{F1D14D7E-2178-406A-A037-EA45037F853F}"/>
          </ac:spMkLst>
        </pc:spChg>
      </pc:sldChg>
      <pc:sldChg chg="modSp add mod">
        <pc:chgData name="주 형준" userId="311a920fc13be4d7" providerId="LiveId" clId="{9F296841-DBD3-46FA-A5A0-430AEC349281}" dt="2021-09-06T06:27:06.925" v="5413"/>
        <pc:sldMkLst>
          <pc:docMk/>
          <pc:sldMk cId="1168275809" sldId="309"/>
        </pc:sldMkLst>
        <pc:spChg chg="mod">
          <ac:chgData name="주 형준" userId="311a920fc13be4d7" providerId="LiveId" clId="{9F296841-DBD3-46FA-A5A0-430AEC349281}" dt="2021-09-06T06:27:06.925" v="5413"/>
          <ac:spMkLst>
            <pc:docMk/>
            <pc:sldMk cId="1168275809" sldId="309"/>
            <ac:spMk id="6" creationId="{8FE8B2D5-F150-4F99-97E0-92887D19A44A}"/>
          </ac:spMkLst>
        </pc:spChg>
        <pc:spChg chg="mod">
          <ac:chgData name="주 형준" userId="311a920fc13be4d7" providerId="LiveId" clId="{9F296841-DBD3-46FA-A5A0-430AEC349281}" dt="2021-09-06T06:26:41.150" v="5408" actId="1035"/>
          <ac:spMkLst>
            <pc:docMk/>
            <pc:sldMk cId="1168275809" sldId="309"/>
            <ac:spMk id="13" creationId="{5D1C36DB-4ECE-400A-A42A-1CB61C3A5874}"/>
          </ac:spMkLst>
        </pc:spChg>
        <pc:picChg chg="mod">
          <ac:chgData name="주 형준" userId="311a920fc13be4d7" providerId="LiveId" clId="{9F296841-DBD3-46FA-A5A0-430AEC349281}" dt="2021-09-06T05:20:20.414" v="3811" actId="1076"/>
          <ac:picMkLst>
            <pc:docMk/>
            <pc:sldMk cId="1168275809" sldId="309"/>
            <ac:picMk id="3" creationId="{D6DB5797-6B97-42D1-BBCC-90399B25B043}"/>
          </ac:picMkLst>
        </pc:picChg>
      </pc:sldChg>
      <pc:sldChg chg="add del">
        <pc:chgData name="주 형준" userId="311a920fc13be4d7" providerId="LiveId" clId="{9F296841-DBD3-46FA-A5A0-430AEC349281}" dt="2021-09-06T03:34:58.426" v="2792"/>
        <pc:sldMkLst>
          <pc:docMk/>
          <pc:sldMk cId="4035445695" sldId="309"/>
        </pc:sldMkLst>
      </pc:sldChg>
      <pc:sldChg chg="addSp delSp modSp new mod">
        <pc:chgData name="주 형준" userId="311a920fc13be4d7" providerId="LiveId" clId="{9F296841-DBD3-46FA-A5A0-430AEC349281}" dt="2021-09-06T06:45:05.232" v="6060" actId="1076"/>
        <pc:sldMkLst>
          <pc:docMk/>
          <pc:sldMk cId="4275020152" sldId="310"/>
        </pc:sldMkLst>
        <pc:spChg chg="del">
          <ac:chgData name="주 형준" userId="311a920fc13be4d7" providerId="LiveId" clId="{9F296841-DBD3-46FA-A5A0-430AEC349281}" dt="2021-09-06T03:53:17.107" v="2806" actId="478"/>
          <ac:spMkLst>
            <pc:docMk/>
            <pc:sldMk cId="4275020152" sldId="310"/>
            <ac:spMk id="2" creationId="{6615C3A0-BCE4-4044-8335-55F2B95767F0}"/>
          </ac:spMkLst>
        </pc:spChg>
        <pc:spChg chg="del">
          <ac:chgData name="주 형준" userId="311a920fc13be4d7" providerId="LiveId" clId="{9F296841-DBD3-46FA-A5A0-430AEC349281}" dt="2021-09-06T03:53:18.167" v="2807" actId="478"/>
          <ac:spMkLst>
            <pc:docMk/>
            <pc:sldMk cId="4275020152" sldId="310"/>
            <ac:spMk id="3" creationId="{6CCBBBEE-7398-4053-AB8D-DA613F444B7B}"/>
          </ac:spMkLst>
        </pc:spChg>
        <pc:spChg chg="add del mod">
          <ac:chgData name="주 형준" userId="311a920fc13be4d7" providerId="LiveId" clId="{9F296841-DBD3-46FA-A5A0-430AEC349281}" dt="2021-09-06T06:14:38.510" v="5361"/>
          <ac:spMkLst>
            <pc:docMk/>
            <pc:sldMk cId="4275020152" sldId="310"/>
            <ac:spMk id="4" creationId="{093159B5-36AA-4C3F-BA00-F59B83CAC822}"/>
          </ac:spMkLst>
        </pc:spChg>
        <pc:spChg chg="add del mod">
          <ac:chgData name="주 형준" userId="311a920fc13be4d7" providerId="LiveId" clId="{9F296841-DBD3-46FA-A5A0-430AEC349281}" dt="2021-09-06T06:15:07.557" v="5367" actId="478"/>
          <ac:spMkLst>
            <pc:docMk/>
            <pc:sldMk cId="4275020152" sldId="310"/>
            <ac:spMk id="6" creationId="{A66B2F7C-A6A8-4238-B341-1530A5D0E547}"/>
          </ac:spMkLst>
        </pc:spChg>
        <pc:spChg chg="add mod">
          <ac:chgData name="주 형준" userId="311a920fc13be4d7" providerId="LiveId" clId="{9F296841-DBD3-46FA-A5A0-430AEC349281}" dt="2021-09-06T06:45:05.232" v="6060" actId="1076"/>
          <ac:spMkLst>
            <pc:docMk/>
            <pc:sldMk cId="4275020152" sldId="310"/>
            <ac:spMk id="7" creationId="{A182727B-B835-460E-887C-459A3E0AC04D}"/>
          </ac:spMkLst>
        </pc:spChg>
        <pc:picChg chg="add mod">
          <ac:chgData name="주 형준" userId="311a920fc13be4d7" providerId="LiveId" clId="{9F296841-DBD3-46FA-A5A0-430AEC349281}" dt="2021-09-06T03:53:21.778" v="2809" actId="1076"/>
          <ac:picMkLst>
            <pc:docMk/>
            <pc:sldMk cId="4275020152" sldId="310"/>
            <ac:picMk id="5" creationId="{A40005D4-E0C9-49DD-A0E4-B3BDAC14BAAF}"/>
          </ac:picMkLst>
        </pc:picChg>
      </pc:sldChg>
      <pc:sldChg chg="addSp delSp modSp new mod">
        <pc:chgData name="주 형준" userId="311a920fc13be4d7" providerId="LiveId" clId="{9F296841-DBD3-46FA-A5A0-430AEC349281}" dt="2021-09-06T06:45:09.583" v="6061" actId="1076"/>
        <pc:sldMkLst>
          <pc:docMk/>
          <pc:sldMk cId="1116771471" sldId="311"/>
        </pc:sldMkLst>
        <pc:spChg chg="del">
          <ac:chgData name="주 형준" userId="311a920fc13be4d7" providerId="LiveId" clId="{9F296841-DBD3-46FA-A5A0-430AEC349281}" dt="2021-09-06T03:54:46.197" v="2928" actId="478"/>
          <ac:spMkLst>
            <pc:docMk/>
            <pc:sldMk cId="1116771471" sldId="311"/>
            <ac:spMk id="2" creationId="{BBCD9EAF-1944-4FD4-AA72-3CF79DBAF5AF}"/>
          </ac:spMkLst>
        </pc:spChg>
        <pc:spChg chg="del">
          <ac:chgData name="주 형준" userId="311a920fc13be4d7" providerId="LiveId" clId="{9F296841-DBD3-46FA-A5A0-430AEC349281}" dt="2021-09-06T03:54:46.976" v="2929" actId="478"/>
          <ac:spMkLst>
            <pc:docMk/>
            <pc:sldMk cId="1116771471" sldId="311"/>
            <ac:spMk id="3" creationId="{2E452834-40A1-4B3A-8349-5BC90CAD8518}"/>
          </ac:spMkLst>
        </pc:spChg>
        <pc:spChg chg="add mod">
          <ac:chgData name="주 형준" userId="311a920fc13be4d7" providerId="LiveId" clId="{9F296841-DBD3-46FA-A5A0-430AEC349281}" dt="2021-09-06T06:45:09.583" v="6061" actId="1076"/>
          <ac:spMkLst>
            <pc:docMk/>
            <pc:sldMk cId="1116771471" sldId="311"/>
            <ac:spMk id="4" creationId="{A278A5A7-4C66-4AFB-887D-588D7CA3E529}"/>
          </ac:spMkLst>
        </pc:spChg>
        <pc:spChg chg="add del mod">
          <ac:chgData name="주 형준" userId="311a920fc13be4d7" providerId="LiveId" clId="{9F296841-DBD3-46FA-A5A0-430AEC349281}" dt="2021-09-06T06:16:05.799" v="5375" actId="478"/>
          <ac:spMkLst>
            <pc:docMk/>
            <pc:sldMk cId="1116771471" sldId="311"/>
            <ac:spMk id="6" creationId="{20A8077D-131D-44BC-97BC-9DDA8B6F597B}"/>
          </ac:spMkLst>
        </pc:spChg>
        <pc:picChg chg="add del mod">
          <ac:chgData name="주 형준" userId="311a920fc13be4d7" providerId="LiveId" clId="{9F296841-DBD3-46FA-A5A0-430AEC349281}" dt="2021-09-06T06:16:03.298" v="5374" actId="478"/>
          <ac:picMkLst>
            <pc:docMk/>
            <pc:sldMk cId="1116771471" sldId="311"/>
            <ac:picMk id="5" creationId="{BA35D39A-A24F-4145-B2D0-07E72A6C6AD9}"/>
          </ac:picMkLst>
        </pc:picChg>
      </pc:sldChg>
      <pc:sldChg chg="new del">
        <pc:chgData name="주 형준" userId="311a920fc13be4d7" providerId="LiveId" clId="{9F296841-DBD3-46FA-A5A0-430AEC349281}" dt="2021-09-06T04:03:12.278" v="3032" actId="680"/>
        <pc:sldMkLst>
          <pc:docMk/>
          <pc:sldMk cId="2003995648" sldId="312"/>
        </pc:sldMkLst>
      </pc:sldChg>
      <pc:sldChg chg="addSp delSp modSp add mod">
        <pc:chgData name="주 형준" userId="311a920fc13be4d7" providerId="LiveId" clId="{9F296841-DBD3-46FA-A5A0-430AEC349281}" dt="2021-09-06T06:31:55.270" v="5626" actId="20577"/>
        <pc:sldMkLst>
          <pc:docMk/>
          <pc:sldMk cId="3080224305" sldId="312"/>
        </pc:sldMkLst>
        <pc:spChg chg="add del mod">
          <ac:chgData name="주 형준" userId="311a920fc13be4d7" providerId="LiveId" clId="{9F296841-DBD3-46FA-A5A0-430AEC349281}" dt="2021-09-06T05:59:57.449" v="4490"/>
          <ac:spMkLst>
            <pc:docMk/>
            <pc:sldMk cId="3080224305" sldId="312"/>
            <ac:spMk id="8" creationId="{A7D95991-91BD-48F3-8AD8-3E262E633D45}"/>
          </ac:spMkLst>
        </pc:spChg>
        <pc:spChg chg="add del mod">
          <ac:chgData name="주 형준" userId="311a920fc13be4d7" providerId="LiveId" clId="{9F296841-DBD3-46FA-A5A0-430AEC349281}" dt="2021-09-06T06:00:02.355" v="4492"/>
          <ac:spMkLst>
            <pc:docMk/>
            <pc:sldMk cId="3080224305" sldId="312"/>
            <ac:spMk id="9" creationId="{83D2BE54-31F5-48D5-9E9F-2FFCA84CB05D}"/>
          </ac:spMkLst>
        </pc:spChg>
        <pc:spChg chg="mod">
          <ac:chgData name="주 형준" userId="311a920fc13be4d7" providerId="LiveId" clId="{9F296841-DBD3-46FA-A5A0-430AEC349281}" dt="2021-09-06T06:31:55.270" v="5626" actId="20577"/>
          <ac:spMkLst>
            <pc:docMk/>
            <pc:sldMk cId="3080224305" sldId="312"/>
            <ac:spMk id="10" creationId="{8756E034-91CC-4379-AD1C-7167F33A3293}"/>
          </ac:spMkLst>
        </pc:spChg>
        <pc:spChg chg="add mod">
          <ac:chgData name="주 형준" userId="311a920fc13be4d7" providerId="LiveId" clId="{9F296841-DBD3-46FA-A5A0-430AEC349281}" dt="2021-09-06T06:00:14.422" v="4497" actId="1076"/>
          <ac:spMkLst>
            <pc:docMk/>
            <pc:sldMk cId="3080224305" sldId="312"/>
            <ac:spMk id="11" creationId="{4B519641-3C9A-4F20-9456-2F4F11BCC495}"/>
          </ac:spMkLst>
        </pc:spChg>
        <pc:spChg chg="mod">
          <ac:chgData name="주 형준" userId="311a920fc13be4d7" providerId="LiveId" clId="{9F296841-DBD3-46FA-A5A0-430AEC349281}" dt="2021-09-06T06:00:07.889" v="4494" actId="1076"/>
          <ac:spMkLst>
            <pc:docMk/>
            <pc:sldMk cId="3080224305" sldId="312"/>
            <ac:spMk id="14" creationId="{A05F2F68-4FDC-4245-8343-0277A8E7F9E5}"/>
          </ac:spMkLst>
        </pc:spChg>
        <pc:spChg chg="del mod">
          <ac:chgData name="주 형준" userId="311a920fc13be4d7" providerId="LiveId" clId="{9F296841-DBD3-46FA-A5A0-430AEC349281}" dt="2021-09-06T05:49:43.197" v="4448" actId="478"/>
          <ac:spMkLst>
            <pc:docMk/>
            <pc:sldMk cId="3080224305" sldId="312"/>
            <ac:spMk id="15" creationId="{7733FED8-3B72-4BB5-9EA3-25E185E6C337}"/>
          </ac:spMkLst>
        </pc:spChg>
        <pc:spChg chg="del">
          <ac:chgData name="주 형준" userId="311a920fc13be4d7" providerId="LiveId" clId="{9F296841-DBD3-46FA-A5A0-430AEC349281}" dt="2021-09-06T05:49:38.967" v="4446" actId="478"/>
          <ac:spMkLst>
            <pc:docMk/>
            <pc:sldMk cId="3080224305" sldId="312"/>
            <ac:spMk id="16" creationId="{76BD56F6-AED1-486A-8BB2-91F18F6CD401}"/>
          </ac:spMkLst>
        </pc:spChg>
        <pc:picChg chg="add mod">
          <ac:chgData name="주 형준" userId="311a920fc13be4d7" providerId="LiveId" clId="{9F296841-DBD3-46FA-A5A0-430AEC349281}" dt="2021-09-06T05:49:55.040" v="4465" actId="1036"/>
          <ac:picMkLst>
            <pc:docMk/>
            <pc:sldMk cId="3080224305" sldId="312"/>
            <ac:picMk id="7" creationId="{AF92FF20-E09C-4ED6-AAD7-72A7AD57174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48211-27B5-4D72-89D1-1383A658A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BD58F2-CD71-4919-ABB9-A5070C0E7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21EBE-6170-464A-8E96-5FAC11CB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93083-351C-4F12-8D8C-9215A7F1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DF2B1-B6FA-40A8-AE9F-8A4918A0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4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0794F-743E-4991-9C71-9FC43A30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14FAB9-9DEA-490C-B97E-DE4156D8C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8DCAA1-BAF6-42BD-8147-2009E806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06155A-7994-44DF-9999-7BF1066A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22502-DCD9-45A4-AE7E-E96ACED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09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9DDD3D-31C0-43D4-9592-06B117C70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1F3454-2920-430F-B262-5237D8A19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9CE47-7501-4E0F-B8C8-519221B3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061FC-BCFC-43DD-8005-F3D219A4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6AE02B-2F93-4AC1-953C-6467C593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0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352B9-4CAD-474E-B34A-D3A50379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D5D6E-7917-4390-9662-33F9FECC1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4B98D-43A4-4DD0-912B-55DE94DA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01E07-1188-407F-BCE2-21C77D0A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3D66B-BDA4-4411-9B8C-B0AC3397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0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228BE-6DA8-49A0-9D29-4236E81C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617042-F4EB-4548-ACF9-FCBF4ADD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8C3D8-8259-4031-893C-B9CB14232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D2D46-B5B6-49B3-8A80-20E3A8DD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BC5CE7-51FF-4952-B696-4F207582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3CBFA-5EE9-4A37-B711-23667432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45FB1-6B35-48AE-AE31-15D820520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C5C5F7-86F8-41E8-9C62-BD18B75FF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525AB7-4467-40AB-A3D0-2B921D72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352971-F567-47BF-8789-6220AC6B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AF3BD8-659A-447A-AB64-F9A54951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0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B0284-CEDB-4F8E-BC86-5B8155E9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EFC75-0FF2-433E-AFF1-3C1AF88D5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FCBC9F-3874-4588-9ADD-5564E8DDA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5A8B8B-B3BD-4A9C-AD46-479B1A349E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855E71-7773-4B63-B996-B6190A47C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F712DB-6147-481A-80B6-420F9A0CF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39681C-6D08-40DC-966D-D4EF816B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55D003-7F8C-497B-AE22-F83A9BC7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6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03E8C-6E80-4B3B-865B-333E1984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0CA110-FEB1-4E02-A9A3-519AECA3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AF205A-80EA-4C0E-9DD4-AE7DE45E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1BD43-1EFF-4E0B-BB04-71484772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7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EE9B4B-D60D-4202-B34F-EA4C87C1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6DA418-4533-4FD5-8770-97F23326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637361-09B8-4B65-820C-18C62107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11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65427-AD57-42E8-A111-A99748D9D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8E46A-9691-44D6-99AF-ED99E9E59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20AA0-5C13-45CD-AA71-F3FB8D26A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53381E-6CFB-4E65-9737-D63DE70C6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A9E16B-F91D-44F7-9038-9D2A4645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CC0131-F455-4AA7-A585-049E793F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40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93DDA-044A-437E-A21D-BB34919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B62F32-6CDA-4D74-AD60-619972C01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3F0494-6DB6-4D9E-9FAA-4F91A6A09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2973FA-B011-4840-915A-92E07ADE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DA0844-8456-4CE7-B02D-A08719B6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ED504-A26E-483B-A458-BC826126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9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CA8CD5-E1A8-418B-B20D-598272CB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90DE6E-E95C-4A2E-8E40-072125E20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F3EF5-2FD2-47DD-9F47-CDC9D8137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79AD6-7A32-498B-BD20-F310B492CC49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5FB30-8470-4E5A-B612-622B5787D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E1F3C-DF35-4645-87C1-53E68A559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F21B-D689-4E13-B279-9F6B4AA5B3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6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2BA6EE-62FA-4073-B4AA-74AACA7EB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4" y="116958"/>
            <a:ext cx="5629001" cy="67410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F3C960-B7D4-4C23-9E7F-A5895E820A53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메인으로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검색어 입력 후 클릭 시 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로그인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이용약관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식당검색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랭킹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고객센터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로그인 </a:t>
            </a:r>
            <a:r>
              <a:rPr lang="en-US" altLang="ko-KR" dirty="0"/>
              <a:t>O) </a:t>
            </a:r>
            <a:r>
              <a:rPr lang="ko-KR" altLang="en-US" dirty="0"/>
              <a:t>마이페이지 폼으로 이동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로그인 </a:t>
            </a:r>
            <a:r>
              <a:rPr lang="en-US" altLang="ko-KR" dirty="0"/>
              <a:t>X) </a:t>
            </a:r>
            <a:r>
              <a:rPr lang="ko-KR" altLang="en-US" dirty="0"/>
              <a:t>로그인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현재위치를 표시하고 </a:t>
            </a:r>
            <a:r>
              <a:rPr lang="en-US" altLang="ko-KR" dirty="0"/>
              <a:t>5km</a:t>
            </a:r>
            <a:r>
              <a:rPr lang="ko-KR" altLang="en-US" dirty="0"/>
              <a:t> 내에 있는 가게들을 지도와 사이드에 표시 </a:t>
            </a:r>
            <a:r>
              <a:rPr lang="en-US" altLang="ko-KR" dirty="0"/>
              <a:t>(</a:t>
            </a:r>
            <a:r>
              <a:rPr lang="ko-KR" altLang="en-US" dirty="0"/>
              <a:t>가게 사진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동네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최근본가게들을 표시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채식타입을 선택하고 그 타입에 맞는 랭킹을 표시함 </a:t>
            </a:r>
            <a:r>
              <a:rPr lang="en-US" altLang="ko-KR" dirty="0"/>
              <a:t>(</a:t>
            </a:r>
            <a:r>
              <a:rPr lang="ko-KR" altLang="en-US" dirty="0"/>
              <a:t>가게 사진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새로운 가게와 급상승 표시</a:t>
            </a:r>
            <a:r>
              <a:rPr lang="en-US" altLang="ko-KR" dirty="0"/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클릭 시 페이지 다운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페이지 업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전체 페이지 개수와 현재 페이지 표시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687EDB-A1F7-4EFA-B69B-EF0E0345679E}"/>
              </a:ext>
            </a:extLst>
          </p:cNvPr>
          <p:cNvSpPr/>
          <p:nvPr/>
        </p:nvSpPr>
        <p:spPr>
          <a:xfrm>
            <a:off x="6072232" y="1117601"/>
            <a:ext cx="47752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10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A12946-862F-4CC1-A6DA-2F8B49BC9B4C}"/>
              </a:ext>
            </a:extLst>
          </p:cNvPr>
          <p:cNvSpPr/>
          <p:nvPr/>
        </p:nvSpPr>
        <p:spPr>
          <a:xfrm>
            <a:off x="2762610" y="979716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B916258-F4DC-43D9-866C-E83AB60C3291}"/>
              </a:ext>
            </a:extLst>
          </p:cNvPr>
          <p:cNvSpPr/>
          <p:nvPr/>
        </p:nvSpPr>
        <p:spPr>
          <a:xfrm>
            <a:off x="2028187" y="589281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B20FBF6-1EEF-4D6D-8B19-596319D2D886}"/>
              </a:ext>
            </a:extLst>
          </p:cNvPr>
          <p:cNvSpPr/>
          <p:nvPr/>
        </p:nvSpPr>
        <p:spPr>
          <a:xfrm>
            <a:off x="3026770" y="589281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31C29C-682F-451A-A551-626B7CF6B91C}"/>
              </a:ext>
            </a:extLst>
          </p:cNvPr>
          <p:cNvSpPr/>
          <p:nvPr/>
        </p:nvSpPr>
        <p:spPr>
          <a:xfrm>
            <a:off x="3893273" y="589281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A75544E-2B49-40BE-B8FE-69648F5C0FFC}"/>
              </a:ext>
            </a:extLst>
          </p:cNvPr>
          <p:cNvSpPr/>
          <p:nvPr/>
        </p:nvSpPr>
        <p:spPr>
          <a:xfrm>
            <a:off x="4834524" y="589281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AF2175A-C697-4CB7-9AC5-574711E392A0}"/>
              </a:ext>
            </a:extLst>
          </p:cNvPr>
          <p:cNvSpPr/>
          <p:nvPr/>
        </p:nvSpPr>
        <p:spPr>
          <a:xfrm>
            <a:off x="2160267" y="22104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AECBBE3-E8AD-42CB-87E4-CD63CFEBE034}"/>
              </a:ext>
            </a:extLst>
          </p:cNvPr>
          <p:cNvSpPr/>
          <p:nvPr/>
        </p:nvSpPr>
        <p:spPr>
          <a:xfrm>
            <a:off x="4328884" y="22104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C35700F-5A58-46F4-98E6-915BD8C053B5}"/>
              </a:ext>
            </a:extLst>
          </p:cNvPr>
          <p:cNvSpPr/>
          <p:nvPr/>
        </p:nvSpPr>
        <p:spPr>
          <a:xfrm>
            <a:off x="5343069" y="35312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747673F-978C-4ED1-8754-4B94E2033736}"/>
              </a:ext>
            </a:extLst>
          </p:cNvPr>
          <p:cNvSpPr/>
          <p:nvPr/>
        </p:nvSpPr>
        <p:spPr>
          <a:xfrm>
            <a:off x="6042658" y="325121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AF1EA38-140E-4541-9B85-B822C16CBE56}"/>
              </a:ext>
            </a:extLst>
          </p:cNvPr>
          <p:cNvSpPr/>
          <p:nvPr/>
        </p:nvSpPr>
        <p:spPr>
          <a:xfrm>
            <a:off x="963564" y="4483979"/>
            <a:ext cx="47752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12</a:t>
            </a:r>
            <a:endParaRPr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128DC7-5EB5-4000-A06B-EDA147CD28B6}"/>
              </a:ext>
            </a:extLst>
          </p:cNvPr>
          <p:cNvSpPr/>
          <p:nvPr/>
        </p:nvSpPr>
        <p:spPr>
          <a:xfrm>
            <a:off x="2655930" y="3545958"/>
            <a:ext cx="47752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11</a:t>
            </a:r>
            <a:endParaRPr lang="ko-KR" altLang="en-US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B0382B5-EAF5-46CA-9185-93F96A2A1317}"/>
              </a:ext>
            </a:extLst>
          </p:cNvPr>
          <p:cNvSpPr/>
          <p:nvPr/>
        </p:nvSpPr>
        <p:spPr>
          <a:xfrm>
            <a:off x="6072232" y="4483979"/>
            <a:ext cx="47752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13</a:t>
            </a:r>
            <a:endParaRPr lang="ko-KR" altLang="en-US" sz="10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A21A06-A971-448E-92DF-E35E3D558C23}"/>
              </a:ext>
            </a:extLst>
          </p:cNvPr>
          <p:cNvSpPr/>
          <p:nvPr/>
        </p:nvSpPr>
        <p:spPr>
          <a:xfrm>
            <a:off x="3520256" y="6136639"/>
            <a:ext cx="47752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8138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87D6057-08D5-4E7E-B30E-7FEC869B1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" y="521110"/>
            <a:ext cx="7747329" cy="510294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2FBDA3-44B1-4978-83B9-2BF97B393372}"/>
              </a:ext>
            </a:extLst>
          </p:cNvPr>
          <p:cNvSpPr/>
          <p:nvPr/>
        </p:nvSpPr>
        <p:spPr>
          <a:xfrm>
            <a:off x="4364376" y="4121511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00796-E337-49C3-83AE-2FD07CA423F8}"/>
              </a:ext>
            </a:extLst>
          </p:cNvPr>
          <p:cNvSpPr/>
          <p:nvPr/>
        </p:nvSpPr>
        <p:spPr>
          <a:xfrm>
            <a:off x="5520704" y="4121511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F9F53D-D252-4723-80E8-998C1A79834C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로그인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비밀번호 찾기 폼으로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39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88B59A-AE92-46B2-BB3F-09827051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920"/>
            <a:ext cx="7879799" cy="527254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94510FD-57D5-478C-A34A-32C248C0271B}"/>
              </a:ext>
            </a:extLst>
          </p:cNvPr>
          <p:cNvSpPr/>
          <p:nvPr/>
        </p:nvSpPr>
        <p:spPr>
          <a:xfrm>
            <a:off x="3389079" y="4297227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CFBF4-1B4E-437C-B663-C934AB131F9E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입력한 이메일로 인증번호 전송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350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88B59A-AE92-46B2-BB3F-09827051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055"/>
            <a:ext cx="7762245" cy="519389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94510FD-57D5-478C-A34A-32C248C0271B}"/>
              </a:ext>
            </a:extLst>
          </p:cNvPr>
          <p:cNvSpPr/>
          <p:nvPr/>
        </p:nvSpPr>
        <p:spPr>
          <a:xfrm>
            <a:off x="4174856" y="4425048"/>
            <a:ext cx="184453" cy="225069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CFBF4-1B4E-437C-B663-C934AB131F9E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인증번호 확인 후 이메일로 임시 비밀번호 전송 </a:t>
            </a:r>
            <a:r>
              <a:rPr lang="en-US" altLang="ko-KR" dirty="0"/>
              <a:t>-&gt; </a:t>
            </a:r>
            <a:r>
              <a:rPr lang="ko-KR" altLang="en-US" dirty="0"/>
              <a:t>로그인 폼으로 이동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41E91-E033-4CCA-8328-1E65D5C6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41" y="3134260"/>
            <a:ext cx="2505425" cy="9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6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DE6B0A-0AAD-4CC2-A48F-24B0AF1E7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961"/>
            <a:ext cx="7758891" cy="509556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2B5FDAF-96CB-42C8-B68C-7037FF238EC3}"/>
              </a:ext>
            </a:extLst>
          </p:cNvPr>
          <p:cNvSpPr/>
          <p:nvPr/>
        </p:nvSpPr>
        <p:spPr>
          <a:xfrm>
            <a:off x="2734107" y="3681177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E7ACA5-C53A-4488-8565-8390CE0DBC30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해당 이메일로 가입한 계정은 인증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926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980D1-520D-49C0-8B25-7FB7E05B8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86"/>
          <a:stretch/>
        </p:blipFill>
        <p:spPr>
          <a:xfrm>
            <a:off x="132080" y="1113368"/>
            <a:ext cx="7394070" cy="46312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E93996-442A-420B-89E5-69DD58262A50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로그인 된 유저와 비밀번호가 같으면 회원정보수정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다를 시 </a:t>
            </a:r>
            <a:r>
              <a:rPr lang="en-US" altLang="ko-KR" dirty="0"/>
              <a:t>alert </a:t>
            </a:r>
            <a:r>
              <a:rPr lang="ko-KR" altLang="en-US" dirty="0"/>
              <a:t>띄움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메인으로 이동</a:t>
            </a:r>
            <a:endParaRPr lang="en-US" altLang="ko-KR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E3C593-DB6C-43A6-9A72-FFCF4FB79AB1}"/>
              </a:ext>
            </a:extLst>
          </p:cNvPr>
          <p:cNvSpPr/>
          <p:nvPr/>
        </p:nvSpPr>
        <p:spPr>
          <a:xfrm>
            <a:off x="3862978" y="3068828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273D122-9C3F-4875-8A74-124682854604}"/>
              </a:ext>
            </a:extLst>
          </p:cNvPr>
          <p:cNvSpPr/>
          <p:nvPr/>
        </p:nvSpPr>
        <p:spPr>
          <a:xfrm>
            <a:off x="5073748" y="4590122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B0F80AE-2738-4707-814D-FADAD3001CD5}"/>
              </a:ext>
            </a:extLst>
          </p:cNvPr>
          <p:cNvSpPr/>
          <p:nvPr/>
        </p:nvSpPr>
        <p:spPr>
          <a:xfrm>
            <a:off x="4809588" y="309936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13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C662DB-69B9-4573-B49C-C1CEF6313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3" y="0"/>
            <a:ext cx="739407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3FD1E02-5427-4568-B087-4E0E0E0F0D07}"/>
              </a:ext>
            </a:extLst>
          </p:cNvPr>
          <p:cNvSpPr/>
          <p:nvPr/>
        </p:nvSpPr>
        <p:spPr>
          <a:xfrm>
            <a:off x="2682886" y="1663536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CF7D1-AA99-49A8-BF60-340FB7E84BCC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이메일은 변경 불가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등록버튼 클릭 시 회원정보수정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메인으로 이동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559B214-EC69-48EF-8E08-98F95CE4680D}"/>
              </a:ext>
            </a:extLst>
          </p:cNvPr>
          <p:cNvSpPr/>
          <p:nvPr/>
        </p:nvSpPr>
        <p:spPr>
          <a:xfrm>
            <a:off x="3254735" y="4768861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43022F-F267-48CC-8208-BE1BF8B91908}"/>
              </a:ext>
            </a:extLst>
          </p:cNvPr>
          <p:cNvSpPr/>
          <p:nvPr/>
        </p:nvSpPr>
        <p:spPr>
          <a:xfrm>
            <a:off x="3740838" y="4768861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67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241845-D684-46A1-8EE9-2DE7B6218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0" y="0"/>
            <a:ext cx="739407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31D3C0A-F524-4D59-AF6C-06FF88C91D28}"/>
              </a:ext>
            </a:extLst>
          </p:cNvPr>
          <p:cNvSpPr/>
          <p:nvPr/>
        </p:nvSpPr>
        <p:spPr>
          <a:xfrm>
            <a:off x="1843986" y="173475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EF20FB-C8E3-468B-B3D8-0FB87E624C44}"/>
              </a:ext>
            </a:extLst>
          </p:cNvPr>
          <p:cNvSpPr/>
          <p:nvPr/>
        </p:nvSpPr>
        <p:spPr>
          <a:xfrm>
            <a:off x="3320449" y="147059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BF6B7B-7941-41A4-A859-295EAE5D5BE9}"/>
              </a:ext>
            </a:extLst>
          </p:cNvPr>
          <p:cNvSpPr/>
          <p:nvPr/>
        </p:nvSpPr>
        <p:spPr>
          <a:xfrm>
            <a:off x="3129093" y="3229761"/>
            <a:ext cx="1560352" cy="511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FF417B-4A61-4D6A-866D-1FBC348D89CD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가게 사진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ko-KR" altLang="en-US" dirty="0"/>
              <a:t> 클릭 시 해당 가게 상세페이지로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하트 클릭 시 단골가게에서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481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8912E5-555E-4105-8507-A484DE73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05" y="0"/>
            <a:ext cx="5350845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2A34DB-A0EE-40A4-93E9-2C3E465D213A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리뷰 클릭 시 해당 가게 상세페이지로 이동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0F08B66-8848-4171-92B1-465AC7C00D50}"/>
              </a:ext>
            </a:extLst>
          </p:cNvPr>
          <p:cNvSpPr/>
          <p:nvPr/>
        </p:nvSpPr>
        <p:spPr>
          <a:xfrm>
            <a:off x="2684148" y="1008155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84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DC2AA8-3D59-4067-A6F2-191662002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3336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BFCA7DF-C53E-4199-979B-072F947CC19D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파일등록창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유저에게 사장권한부여 </a:t>
            </a:r>
            <a:r>
              <a:rPr lang="en-US" altLang="ko-KR" dirty="0"/>
              <a:t>-&gt; </a:t>
            </a:r>
            <a:r>
              <a:rPr lang="ko-KR" altLang="en-US" dirty="0"/>
              <a:t>메인으로 이동 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메인으로 이동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280817B-B216-465F-843C-8176DDD786F2}"/>
              </a:ext>
            </a:extLst>
          </p:cNvPr>
          <p:cNvSpPr/>
          <p:nvPr/>
        </p:nvSpPr>
        <p:spPr>
          <a:xfrm>
            <a:off x="1709762" y="2942765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DE88683-6FA0-415F-8DAC-82C6BD5ED1BA}"/>
              </a:ext>
            </a:extLst>
          </p:cNvPr>
          <p:cNvSpPr/>
          <p:nvPr/>
        </p:nvSpPr>
        <p:spPr>
          <a:xfrm>
            <a:off x="3916680" y="3664218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0C6651-0E1A-48DE-8DE6-B6CBD2CECEFB}"/>
              </a:ext>
            </a:extLst>
          </p:cNvPr>
          <p:cNvSpPr/>
          <p:nvPr/>
        </p:nvSpPr>
        <p:spPr>
          <a:xfrm>
            <a:off x="4507401" y="3664218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314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159C358-322B-4CBE-9482-6CDB2B72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t="1" r="-1121" b="26726"/>
          <a:stretch/>
        </p:blipFill>
        <p:spPr>
          <a:xfrm>
            <a:off x="329514" y="0"/>
            <a:ext cx="6853881" cy="689558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3636F02-CC56-4308-84EA-2472C1BB5107}"/>
              </a:ext>
            </a:extLst>
          </p:cNvPr>
          <p:cNvSpPr/>
          <p:nvPr/>
        </p:nvSpPr>
        <p:spPr>
          <a:xfrm>
            <a:off x="584886" y="1070920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F1343F-2457-4E1B-BAD3-6D98FB9B11FA}"/>
              </a:ext>
            </a:extLst>
          </p:cNvPr>
          <p:cNvSpPr/>
          <p:nvPr/>
        </p:nvSpPr>
        <p:spPr>
          <a:xfrm>
            <a:off x="2747318" y="918519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09FB5B2-D065-4526-B419-7DAC9E897F93}"/>
              </a:ext>
            </a:extLst>
          </p:cNvPr>
          <p:cNvSpPr/>
          <p:nvPr/>
        </p:nvSpPr>
        <p:spPr>
          <a:xfrm>
            <a:off x="5993027" y="902044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72028F-9862-48CC-903E-7748CB879FDA}"/>
              </a:ext>
            </a:extLst>
          </p:cNvPr>
          <p:cNvSpPr/>
          <p:nvPr/>
        </p:nvSpPr>
        <p:spPr>
          <a:xfrm>
            <a:off x="2524898" y="1832919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277D77-2E84-4E98-9B02-0143187096E2}"/>
              </a:ext>
            </a:extLst>
          </p:cNvPr>
          <p:cNvSpPr/>
          <p:nvPr/>
        </p:nvSpPr>
        <p:spPr>
          <a:xfrm>
            <a:off x="7659568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1.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최초 가게 관리 페이지 접속 시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가게 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-&gt;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기본정보로 접속됨</a:t>
            </a: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2. </a:t>
            </a:r>
            <a:r>
              <a:rPr lang="ko-KR" altLang="en-US" sz="1800" b="0" i="0" dirty="0" err="1">
                <a:solidFill>
                  <a:schemeClr val="bg1"/>
                </a:solidFill>
                <a:effectLst/>
              </a:rPr>
              <a:t>드롭다운으로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 여러 개수의 가게 관리 가능</a:t>
            </a: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3.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매장추가 버튼 클릭 시 매장추가 가능</a:t>
            </a: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3.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이미지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가게 명 클릭 시 상세페이지로 연결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(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주형준 식당 상세페이지 참고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)</a:t>
            </a: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4.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상호명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전화번호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주소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영업시간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정기휴무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,</a:t>
            </a:r>
            <a:r>
              <a:rPr lang="ko-KR" altLang="en-US" sz="1800" b="0" i="0" dirty="0">
                <a:solidFill>
                  <a:schemeClr val="bg1"/>
                </a:solidFill>
                <a:effectLst/>
              </a:rPr>
              <a:t> 주차가능여부</a:t>
            </a:r>
            <a:r>
              <a:rPr lang="en-US" altLang="ko-KR" sz="1800" b="0" i="0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타 플랫폼 링크 작성</a:t>
            </a: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주소는 상세 주소 찾기 구현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정기휴무 중복체크 가능</a:t>
            </a:r>
            <a:r>
              <a:rPr lang="en-US" altLang="ko-KR" sz="1800" dirty="0">
                <a:solidFill>
                  <a:schemeClr val="bg1"/>
                </a:solidFill>
              </a:rPr>
              <a:t>.)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6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4118A4D-8B2A-4535-A5E4-BDF0BC61D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"/>
          <a:stretch/>
        </p:blipFill>
        <p:spPr>
          <a:xfrm>
            <a:off x="84802" y="0"/>
            <a:ext cx="7748558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87ECB4-CFEB-4FDE-8D0E-D2E88B66634C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이용약관 모두 체크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체크되며      로 변경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이용약관 스크롤 가능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회원가입폼으로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메인으로 이동</a:t>
            </a:r>
            <a:endParaRPr lang="en-US" altLang="ko-KR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0F0849-01BA-47CA-912C-0AAAD56A70A4}"/>
              </a:ext>
            </a:extLst>
          </p:cNvPr>
          <p:cNvSpPr/>
          <p:nvPr/>
        </p:nvSpPr>
        <p:spPr>
          <a:xfrm>
            <a:off x="2804160" y="155448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BAA7AA-89D5-470F-A63D-38BCDF019A43}"/>
              </a:ext>
            </a:extLst>
          </p:cNvPr>
          <p:cNvSpPr/>
          <p:nvPr/>
        </p:nvSpPr>
        <p:spPr>
          <a:xfrm>
            <a:off x="2316480" y="215392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C31DC3-55D0-42FF-9972-7772E68E76AF}"/>
              </a:ext>
            </a:extLst>
          </p:cNvPr>
          <p:cNvSpPr/>
          <p:nvPr/>
        </p:nvSpPr>
        <p:spPr>
          <a:xfrm>
            <a:off x="3220720" y="527304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9FD271-349E-4044-9C3F-29DB65E3811A}"/>
              </a:ext>
            </a:extLst>
          </p:cNvPr>
          <p:cNvSpPr/>
          <p:nvPr/>
        </p:nvSpPr>
        <p:spPr>
          <a:xfrm>
            <a:off x="5598160" y="241808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5E288B1-E93A-4CC6-9F05-0437F491C41B}"/>
              </a:ext>
            </a:extLst>
          </p:cNvPr>
          <p:cNvSpPr/>
          <p:nvPr/>
        </p:nvSpPr>
        <p:spPr>
          <a:xfrm>
            <a:off x="4632960" y="527304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8D3B0D-B5AD-4157-8482-A32062D6D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937" y="2977519"/>
            <a:ext cx="341424" cy="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11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E09162-0688-4896-B816-9A816CAE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98" y="0"/>
            <a:ext cx="7334759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3636F02-CC56-4308-84EA-2472C1BB5107}"/>
              </a:ext>
            </a:extLst>
          </p:cNvPr>
          <p:cNvSpPr/>
          <p:nvPr/>
        </p:nvSpPr>
        <p:spPr>
          <a:xfrm>
            <a:off x="1573426" y="2133600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F1343F-2457-4E1B-BAD3-6D98FB9B11FA}"/>
              </a:ext>
            </a:extLst>
          </p:cNvPr>
          <p:cNvSpPr/>
          <p:nvPr/>
        </p:nvSpPr>
        <p:spPr>
          <a:xfrm>
            <a:off x="2508421" y="1462217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09FB5B2-D065-4526-B419-7DAC9E897F93}"/>
              </a:ext>
            </a:extLst>
          </p:cNvPr>
          <p:cNvSpPr/>
          <p:nvPr/>
        </p:nvSpPr>
        <p:spPr>
          <a:xfrm>
            <a:off x="1058562" y="3694671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72028F-9862-48CC-903E-7748CB879FDA}"/>
              </a:ext>
            </a:extLst>
          </p:cNvPr>
          <p:cNvSpPr/>
          <p:nvPr/>
        </p:nvSpPr>
        <p:spPr>
          <a:xfrm>
            <a:off x="4856206" y="1478693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A31AB5C-8A12-4A15-95FA-40179998E651}"/>
              </a:ext>
            </a:extLst>
          </p:cNvPr>
          <p:cNvSpPr/>
          <p:nvPr/>
        </p:nvSpPr>
        <p:spPr>
          <a:xfrm>
            <a:off x="5090985" y="3311612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D14D7E-2178-406A-A037-EA45037F853F}"/>
              </a:ext>
            </a:extLst>
          </p:cNvPr>
          <p:cNvSpPr/>
          <p:nvPr/>
        </p:nvSpPr>
        <p:spPr>
          <a:xfrm>
            <a:off x="7832325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1.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메뉴 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-&gt;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메뉴추가 페이지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2.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이미지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메뉴이름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메뉴가격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채식종류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포함된 재료 작성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3.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채식종류 옆의 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INFO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 아이콘 마우스 오버 시 표가 나타남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4.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채식종류 입력 창 클릭 시 설문이 나타남</a:t>
            </a: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.</a:t>
            </a:r>
            <a:br>
              <a:rPr lang="en-US" altLang="ko-KR" sz="1800" dirty="0">
                <a:solidFill>
                  <a:schemeClr val="bg1"/>
                </a:solidFill>
                <a:latin typeface="HanSans"/>
              </a:rPr>
            </a:br>
            <a:br>
              <a:rPr lang="en-US" altLang="ko-KR" sz="1800" dirty="0">
                <a:solidFill>
                  <a:schemeClr val="bg1"/>
                </a:solidFill>
                <a:latin typeface="HanSans"/>
              </a:rPr>
            </a:b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5.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체크 시 해당되는 채식타입 텍스트로 나타남</a:t>
            </a: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(‘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등록메뉴는 </a:t>
            </a: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00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입니다</a:t>
            </a: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.’)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38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F2274-86C2-4AF1-91C4-6E0F62427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6289" y="194553"/>
            <a:ext cx="4630366" cy="6507803"/>
          </a:xfrm>
        </p:spPr>
        <p:txBody>
          <a:bodyPr anchor="ctr">
            <a:normAutofit/>
          </a:bodyPr>
          <a:lstStyle/>
          <a:p>
            <a:pPr latinLnBrk="1"/>
            <a:r>
              <a:rPr lang="ko-KR" altLang="en-US" sz="1800" b="1" dirty="0"/>
              <a:t>채식종류 설문 알고리즘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DFDEE2-968C-4565-B60C-3F2CE140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17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140A73-B90A-4E1F-9CE8-FCD1E4418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0" y="0"/>
            <a:ext cx="6606747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3636F02-CC56-4308-84EA-2472C1BB5107}"/>
              </a:ext>
            </a:extLst>
          </p:cNvPr>
          <p:cNvSpPr/>
          <p:nvPr/>
        </p:nvSpPr>
        <p:spPr>
          <a:xfrm>
            <a:off x="1474572" y="3443416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F1343F-2457-4E1B-BAD3-6D98FB9B11FA}"/>
              </a:ext>
            </a:extLst>
          </p:cNvPr>
          <p:cNvSpPr/>
          <p:nvPr/>
        </p:nvSpPr>
        <p:spPr>
          <a:xfrm>
            <a:off x="2261286" y="2203623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09FB5B2-D065-4526-B419-7DAC9E897F93}"/>
              </a:ext>
            </a:extLst>
          </p:cNvPr>
          <p:cNvSpPr/>
          <p:nvPr/>
        </p:nvSpPr>
        <p:spPr>
          <a:xfrm>
            <a:off x="4905634" y="2524897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72028F-9862-48CC-903E-7748CB879FDA}"/>
              </a:ext>
            </a:extLst>
          </p:cNvPr>
          <p:cNvSpPr/>
          <p:nvPr/>
        </p:nvSpPr>
        <p:spPr>
          <a:xfrm>
            <a:off x="6223687" y="4452552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C74F09-1277-40E5-9A42-7EDCA00C2B55}"/>
              </a:ext>
            </a:extLst>
          </p:cNvPr>
          <p:cNvSpPr/>
          <p:nvPr/>
        </p:nvSpPr>
        <p:spPr>
          <a:xfrm>
            <a:off x="6244282" y="2875006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781A4C-4EBF-48FE-82B3-628BAE8EA7E4}"/>
              </a:ext>
            </a:extLst>
          </p:cNvPr>
          <p:cNvSpPr/>
          <p:nvPr/>
        </p:nvSpPr>
        <p:spPr>
          <a:xfrm>
            <a:off x="7832325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1.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메뉴 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-&gt;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메뉴관리 페이지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2.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이미지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메뉴이름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채식종류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(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이미지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),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 메뉴가격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 보여줌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3.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수정 시 메뉴추가폼 데이터 입력상태로 이동</a:t>
            </a: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삭제 시 데이터 삭제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4.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등록된 메뉴가 없을 시</a:t>
            </a:r>
            <a:br>
              <a:rPr lang="en-US" altLang="ko-KR" sz="1800" dirty="0">
                <a:solidFill>
                  <a:schemeClr val="bg1"/>
                </a:solidFill>
                <a:latin typeface="HanSans"/>
              </a:rPr>
            </a:br>
            <a:br>
              <a:rPr lang="en-US" altLang="ko-KR" sz="1800" dirty="0">
                <a:solidFill>
                  <a:schemeClr val="bg1"/>
                </a:solidFill>
                <a:latin typeface="HanSans"/>
              </a:rPr>
            </a:b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5. +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아이콘 클릭 시 메뉴추가폼으로 이동 가능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23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DB0E64-18A4-4FCF-8F4E-0B8E069E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94"/>
          <a:stretch/>
        </p:blipFill>
        <p:spPr>
          <a:xfrm>
            <a:off x="1013255" y="0"/>
            <a:ext cx="5591492" cy="685799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3636F02-CC56-4308-84EA-2472C1BB5107}"/>
              </a:ext>
            </a:extLst>
          </p:cNvPr>
          <p:cNvSpPr/>
          <p:nvPr/>
        </p:nvSpPr>
        <p:spPr>
          <a:xfrm>
            <a:off x="1260388" y="2207740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F1343F-2457-4E1B-BAD3-6D98FB9B11FA}"/>
              </a:ext>
            </a:extLst>
          </p:cNvPr>
          <p:cNvSpPr/>
          <p:nvPr/>
        </p:nvSpPr>
        <p:spPr>
          <a:xfrm>
            <a:off x="3159211" y="852617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09FB5B2-D065-4526-B419-7DAC9E897F93}"/>
              </a:ext>
            </a:extLst>
          </p:cNvPr>
          <p:cNvSpPr/>
          <p:nvPr/>
        </p:nvSpPr>
        <p:spPr>
          <a:xfrm>
            <a:off x="3842952" y="1594021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72028F-9862-48CC-903E-7748CB879FDA}"/>
              </a:ext>
            </a:extLst>
          </p:cNvPr>
          <p:cNvSpPr/>
          <p:nvPr/>
        </p:nvSpPr>
        <p:spPr>
          <a:xfrm>
            <a:off x="4674973" y="5605849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C74F09-1277-40E5-9A42-7EDCA00C2B55}"/>
              </a:ext>
            </a:extLst>
          </p:cNvPr>
          <p:cNvSpPr/>
          <p:nvPr/>
        </p:nvSpPr>
        <p:spPr>
          <a:xfrm>
            <a:off x="6244282" y="2875006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8D2614-5AB4-487D-A7A4-EEAE582A6EF1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1.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리뷰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 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-&gt;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리뷰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관리 페이지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2. </a:t>
            </a:r>
            <a:r>
              <a:rPr lang="ko-KR" altLang="en-US" sz="1800" b="0" i="0" dirty="0" err="1">
                <a:solidFill>
                  <a:schemeClr val="bg1"/>
                </a:solidFill>
                <a:effectLst/>
                <a:latin typeface="HanSans"/>
              </a:rPr>
              <a:t>별점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리뷰개수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찜 개수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표출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3.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기간별로 등록된 리뷰 검색가능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4.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리뷰 리스트로 날짜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 err="1">
                <a:solidFill>
                  <a:schemeClr val="bg1"/>
                </a:solidFill>
                <a:effectLst/>
                <a:latin typeface="HanSans"/>
              </a:rPr>
              <a:t>별점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닉네임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,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내용</a:t>
            </a: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표출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 </a:t>
            </a:r>
            <a:br>
              <a:rPr lang="en-US" altLang="ko-KR" sz="1800" dirty="0">
                <a:solidFill>
                  <a:schemeClr val="bg1"/>
                </a:solidFill>
                <a:latin typeface="HanSans"/>
              </a:rPr>
            </a:br>
            <a:br>
              <a:rPr lang="en-US" altLang="ko-KR" sz="1800" dirty="0">
                <a:solidFill>
                  <a:schemeClr val="bg1"/>
                </a:solidFill>
                <a:latin typeface="HanSans"/>
              </a:rPr>
            </a:b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5.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연필아이콘 혹은 수정으로</a:t>
            </a:r>
            <a:r>
              <a:rPr lang="en-US" altLang="ko-KR" sz="1800" dirty="0">
                <a:solidFill>
                  <a:schemeClr val="bg1"/>
                </a:solidFill>
                <a:latin typeface="HanSans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리뷰작성폼으로 이동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64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39BB76-57E4-4655-B062-45E78AA90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89903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3636F02-CC56-4308-84EA-2472C1BB5107}"/>
              </a:ext>
            </a:extLst>
          </p:cNvPr>
          <p:cNvSpPr/>
          <p:nvPr/>
        </p:nvSpPr>
        <p:spPr>
          <a:xfrm>
            <a:off x="1351005" y="3410465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F1343F-2457-4E1B-BAD3-6D98FB9B11FA}"/>
              </a:ext>
            </a:extLst>
          </p:cNvPr>
          <p:cNvSpPr/>
          <p:nvPr/>
        </p:nvSpPr>
        <p:spPr>
          <a:xfrm>
            <a:off x="1832919" y="2360141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08B56E-E30D-4071-8185-465360752958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1. </a:t>
            </a:r>
            <a:r>
              <a:rPr lang="ko-KR" altLang="en-US" sz="1800" dirty="0">
                <a:solidFill>
                  <a:schemeClr val="bg1"/>
                </a:solidFill>
                <a:latin typeface="HanSans"/>
              </a:rPr>
              <a:t>리뷰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 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-&gt; </a:t>
            </a:r>
            <a:r>
              <a:rPr lang="ko-KR" altLang="en-US" sz="1800" b="0" i="0" dirty="0" err="1">
                <a:solidFill>
                  <a:schemeClr val="bg1"/>
                </a:solidFill>
                <a:effectLst/>
                <a:latin typeface="HanSans"/>
              </a:rPr>
              <a:t>별점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 통계 페이지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  <a:t>2.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월별로 </a:t>
            </a:r>
            <a:r>
              <a:rPr lang="ko-KR" altLang="en-US" sz="1800" b="0" i="0" dirty="0" err="1">
                <a:solidFill>
                  <a:schemeClr val="bg1"/>
                </a:solidFill>
                <a:effectLst/>
                <a:latin typeface="HanSans"/>
              </a:rPr>
              <a:t>별점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HanSans"/>
              </a:rPr>
              <a:t> 통계 꺾은선 그래프로 표출</a:t>
            </a:r>
            <a:br>
              <a:rPr lang="en-US" altLang="ko-KR" sz="1800" b="0" i="0" dirty="0">
                <a:solidFill>
                  <a:schemeClr val="bg1"/>
                </a:solidFill>
                <a:effectLst/>
                <a:latin typeface="HanSans"/>
              </a:rPr>
            </a:br>
            <a:br>
              <a:rPr lang="en-US" altLang="ko-KR" sz="1800" b="0" i="0" dirty="0">
                <a:solidFill>
                  <a:srgbClr val="333333"/>
                </a:solidFill>
                <a:effectLst/>
                <a:latin typeface="HanSans"/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12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28417B-2CF6-4083-9541-9C00C6CF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7" y="956413"/>
            <a:ext cx="7457386" cy="4701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56E034-91CC-4379-AD1C-7167F33A3293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헤더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식당검색 클릭 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메인으로 이동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채식타입 필터 적용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체크된 타입의 메뉴가 있는 가게만 출력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중복 가능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ex)</a:t>
            </a:r>
            <a:r>
              <a:rPr lang="ko-KR" altLang="en-US" dirty="0" err="1">
                <a:solidFill>
                  <a:schemeClr val="bg1"/>
                </a:solidFill>
              </a:rPr>
              <a:t>페스코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락토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체크시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페스코</a:t>
            </a:r>
            <a:r>
              <a:rPr lang="ko-KR" altLang="en-US" dirty="0">
                <a:solidFill>
                  <a:schemeClr val="bg1"/>
                </a:solidFill>
              </a:rPr>
              <a:t> 메뉴와 </a:t>
            </a:r>
            <a:r>
              <a:rPr lang="ko-KR" altLang="en-US" dirty="0" err="1">
                <a:solidFill>
                  <a:schemeClr val="bg1"/>
                </a:solidFill>
              </a:rPr>
              <a:t>락토</a:t>
            </a:r>
            <a:r>
              <a:rPr lang="ko-KR" altLang="en-US" dirty="0">
                <a:solidFill>
                  <a:schemeClr val="bg1"/>
                </a:solidFill>
              </a:rPr>
              <a:t> 메뉴를 포함한 가게리스트 출력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5F2F68-4FDC-4245-8343-0277A8E7F9E5}"/>
              </a:ext>
            </a:extLst>
          </p:cNvPr>
          <p:cNvSpPr/>
          <p:nvPr/>
        </p:nvSpPr>
        <p:spPr>
          <a:xfrm>
            <a:off x="0" y="709278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33FED8-3B72-4BB5-9EA3-25E185E6C337}"/>
              </a:ext>
            </a:extLst>
          </p:cNvPr>
          <p:cNvSpPr/>
          <p:nvPr/>
        </p:nvSpPr>
        <p:spPr>
          <a:xfrm>
            <a:off x="5327959" y="952912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4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28417B-2CF6-4083-9541-9C00C6CF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7" y="956413"/>
            <a:ext cx="7457386" cy="4701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56E034-91CC-4379-AD1C-7167F33A3293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클릭 시 바로 가게 상세페이지로 이동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Or </a:t>
            </a:r>
            <a:r>
              <a:rPr lang="ko-KR" altLang="en-US" dirty="0" err="1">
                <a:solidFill>
                  <a:schemeClr val="bg1"/>
                </a:solidFill>
              </a:rPr>
              <a:t>모달창으로</a:t>
            </a:r>
            <a:r>
              <a:rPr lang="ko-KR" altLang="en-US" dirty="0">
                <a:solidFill>
                  <a:schemeClr val="bg1"/>
                </a:solidFill>
              </a:rPr>
              <a:t> 메뉴부터 보여줄지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강사님 상담 필요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상세페이지로 이동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5F2F68-4FDC-4245-8343-0277A8E7F9E5}"/>
              </a:ext>
            </a:extLst>
          </p:cNvPr>
          <p:cNvSpPr/>
          <p:nvPr/>
        </p:nvSpPr>
        <p:spPr>
          <a:xfrm>
            <a:off x="196645" y="1301963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92FF20-E09C-4ED6-AAD7-72A7AD57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59" y="1549098"/>
            <a:ext cx="2768557" cy="314546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B519641-3C9A-4F20-9456-2F4F11BCC495}"/>
              </a:ext>
            </a:extLst>
          </p:cNvPr>
          <p:cNvSpPr/>
          <p:nvPr/>
        </p:nvSpPr>
        <p:spPr>
          <a:xfrm>
            <a:off x="3003755" y="4256557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22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A95D95F-15D3-4AB2-A069-6CFA4647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38"/>
            <a:ext cx="7694529" cy="54077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AFD5B-3FA8-4B08-B6FE-9FC056576C58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취급 메뉴 랭킹 드롭다운 표현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클릭 시 상세페이지로이동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chemeClr val="bg1"/>
                </a:solidFill>
              </a:rPr>
              <a:t>페이징</a:t>
            </a:r>
            <a:r>
              <a:rPr lang="ko-KR" altLang="en-US" dirty="0">
                <a:solidFill>
                  <a:schemeClr val="bg1"/>
                </a:solidFill>
              </a:rPr>
              <a:t> 사용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E9525E8-5759-4644-87BE-39ACEE8C6483}"/>
              </a:ext>
            </a:extLst>
          </p:cNvPr>
          <p:cNvSpPr/>
          <p:nvPr/>
        </p:nvSpPr>
        <p:spPr>
          <a:xfrm>
            <a:off x="1897625" y="1194619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C11F6E3-792D-42E2-81AB-62BD153B3084}"/>
              </a:ext>
            </a:extLst>
          </p:cNvPr>
          <p:cNvSpPr/>
          <p:nvPr/>
        </p:nvSpPr>
        <p:spPr>
          <a:xfrm>
            <a:off x="1445342" y="2491666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2F14D7-FBC0-4875-8829-2D81DF616B67}"/>
              </a:ext>
            </a:extLst>
          </p:cNvPr>
          <p:cNvSpPr/>
          <p:nvPr/>
        </p:nvSpPr>
        <p:spPr>
          <a:xfrm>
            <a:off x="7059562" y="2835941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91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BCBF8F-57A8-4B2D-8F0B-EC84F870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541"/>
            <a:ext cx="7741768" cy="430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2DAE1C-79EC-4372-830E-411415632D80}"/>
              </a:ext>
            </a:extLst>
          </p:cNvPr>
          <p:cNvSpPr/>
          <p:nvPr/>
        </p:nvSpPr>
        <p:spPr>
          <a:xfrm>
            <a:off x="9297053" y="95250"/>
            <a:ext cx="2894948" cy="666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ko-KR" altLang="en-US" dirty="0">
                <a:solidFill>
                  <a:schemeClr val="tx1"/>
                </a:solidFill>
              </a:rPr>
              <a:t>사이드 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메뉴가 </a:t>
            </a:r>
            <a:r>
              <a:rPr lang="ko-KR" altLang="en-US" dirty="0" err="1">
                <a:solidFill>
                  <a:schemeClr val="tx1"/>
                </a:solidFill>
              </a:rPr>
              <a:t>별로없어서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그냥 </a:t>
            </a:r>
            <a:r>
              <a:rPr lang="ko-KR" altLang="en-US" dirty="0" err="1">
                <a:solidFill>
                  <a:schemeClr val="tx1"/>
                </a:solidFill>
              </a:rPr>
              <a:t>만들어도될듯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고객센터 카테고리 클릭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디폴트값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자주하는질문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질문은 보이고 질문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눌렀을때</a:t>
            </a:r>
            <a:r>
              <a:rPr lang="ko-KR" altLang="en-US" dirty="0">
                <a:solidFill>
                  <a:schemeClr val="tx1"/>
                </a:solidFill>
              </a:rPr>
              <a:t> 답변이 보이게 수정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3.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문의로 이동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DAC382-817E-4AD8-AD3D-527242B5023D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자주 질문할 것 같은 질문들 정리해서 리스트로 출력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클릭 시 답변 표출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3346AFA-24D9-49CE-B7D3-571FB05079C9}"/>
              </a:ext>
            </a:extLst>
          </p:cNvPr>
          <p:cNvSpPr/>
          <p:nvPr/>
        </p:nvSpPr>
        <p:spPr>
          <a:xfrm>
            <a:off x="3126657" y="3046133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002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C18045-D8D9-430A-B32D-AFCA92D1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86" y="442298"/>
            <a:ext cx="6677025" cy="5934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3FEDDB-A0AC-4828-AE5D-6B1F865E7B63}"/>
              </a:ext>
            </a:extLst>
          </p:cNvPr>
          <p:cNvSpPr/>
          <p:nvPr/>
        </p:nvSpPr>
        <p:spPr>
          <a:xfrm>
            <a:off x="7801917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비 로그인 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로그인 후 이용 가능하도록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로그인폼으로</a:t>
            </a:r>
            <a:r>
              <a:rPr lang="ko-KR" altLang="en-US" dirty="0">
                <a:solidFill>
                  <a:schemeClr val="bg1"/>
                </a:solidFill>
              </a:rPr>
              <a:t> 이동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로그인 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제목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내용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이미지 등록 가능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자신이 등록한 문의만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리스트 출력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답변 없을 시 미 답변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답변 있을 시 답변완료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FD5A99D-BD43-4D1B-9F45-F88DF8C973A2}"/>
              </a:ext>
            </a:extLst>
          </p:cNvPr>
          <p:cNvSpPr/>
          <p:nvPr/>
        </p:nvSpPr>
        <p:spPr>
          <a:xfrm>
            <a:off x="4526395" y="1697784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AD98DF-F720-4C8A-8748-D8926462B0F6}"/>
              </a:ext>
            </a:extLst>
          </p:cNvPr>
          <p:cNvSpPr/>
          <p:nvPr/>
        </p:nvSpPr>
        <p:spPr>
          <a:xfrm>
            <a:off x="4783393" y="1697785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123B2-19BE-4FFB-9329-1ACE65FEF157}"/>
              </a:ext>
            </a:extLst>
          </p:cNvPr>
          <p:cNvSpPr/>
          <p:nvPr/>
        </p:nvSpPr>
        <p:spPr>
          <a:xfrm>
            <a:off x="3028335" y="3285767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881705-51A8-4812-A77B-E46C74C3DEE3}"/>
              </a:ext>
            </a:extLst>
          </p:cNvPr>
          <p:cNvSpPr/>
          <p:nvPr/>
        </p:nvSpPr>
        <p:spPr>
          <a:xfrm>
            <a:off x="7211961" y="3841290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628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DB5797-6B97-42D1-BBCC-90399B25B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74419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E8B2D5-F150-4F99-97E0-92887D19A44A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이메일 입력 후 중복체크 버튼 클릭 시</a:t>
            </a:r>
            <a:r>
              <a:rPr lang="en-US" altLang="ko-KR" dirty="0"/>
              <a:t> -&gt; </a:t>
            </a:r>
            <a:r>
              <a:rPr lang="ko-KR" altLang="en-US" dirty="0"/>
              <a:t>이메일 중복 확인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중복</a:t>
            </a:r>
            <a:r>
              <a:rPr lang="en-US" altLang="ko-KR" dirty="0"/>
              <a:t>O) </a:t>
            </a:r>
            <a:r>
              <a:rPr lang="ko-KR" altLang="en-US" dirty="0"/>
              <a:t>이미 가입된 이메일입니다</a:t>
            </a:r>
            <a:r>
              <a:rPr lang="en-US" altLang="ko-KR" dirty="0"/>
              <a:t>. (</a:t>
            </a:r>
            <a:r>
              <a:rPr lang="ko-KR" altLang="en-US" dirty="0"/>
              <a:t>중복</a:t>
            </a:r>
            <a:r>
              <a:rPr lang="en-US" altLang="ko-KR" dirty="0"/>
              <a:t>X) </a:t>
            </a:r>
            <a:r>
              <a:rPr lang="ko-KR" altLang="en-US" dirty="0"/>
              <a:t>가입완료 후 입력한 이메일로 인증링크 전송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패스워드에 써 놓은 값과 같은 지 체크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회원가입 완료 </a:t>
            </a:r>
            <a:r>
              <a:rPr lang="en-US" altLang="ko-KR" dirty="0"/>
              <a:t>-&gt; </a:t>
            </a:r>
            <a:r>
              <a:rPr lang="ko-KR" altLang="en-US" dirty="0"/>
              <a:t>로그인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메인으로 이동</a:t>
            </a:r>
            <a:endParaRPr lang="en-US" altLang="ko-KR" dirty="0"/>
          </a:p>
          <a:p>
            <a:pPr marL="342900" indent="-342900" algn="ctr">
              <a:buFontTx/>
              <a:buAutoNum type="arabicPeriod"/>
            </a:pPr>
            <a:r>
              <a:rPr lang="ko-KR" altLang="en-US" dirty="0"/>
              <a:t>잘 </a:t>
            </a:r>
            <a:r>
              <a:rPr lang="ko-KR" altLang="en-US" dirty="0" err="1"/>
              <a:t>모르겠어요</a:t>
            </a:r>
            <a:r>
              <a:rPr lang="ko-KR" altLang="en-US" dirty="0"/>
              <a:t> 선택 후 회원가입 버튼 클릭 시 설문 </a:t>
            </a:r>
            <a:r>
              <a:rPr lang="ko-KR" altLang="en-US" dirty="0" err="1"/>
              <a:t>모달창</a:t>
            </a:r>
            <a:r>
              <a:rPr lang="ko-KR" altLang="en-US" dirty="0"/>
              <a:t> 띄움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5DE706B-CA71-47A3-826C-F8168F09EBAC}"/>
              </a:ext>
            </a:extLst>
          </p:cNvPr>
          <p:cNvSpPr/>
          <p:nvPr/>
        </p:nvSpPr>
        <p:spPr>
          <a:xfrm>
            <a:off x="4836149" y="1350217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26066C0-46CC-4717-B6F6-08ECF8AD5EE2}"/>
              </a:ext>
            </a:extLst>
          </p:cNvPr>
          <p:cNvSpPr/>
          <p:nvPr/>
        </p:nvSpPr>
        <p:spPr>
          <a:xfrm>
            <a:off x="2720270" y="2586326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04E8C7-BA10-4E4C-A756-8D7E84D19B44}"/>
              </a:ext>
            </a:extLst>
          </p:cNvPr>
          <p:cNvSpPr/>
          <p:nvPr/>
        </p:nvSpPr>
        <p:spPr>
          <a:xfrm>
            <a:off x="5704700" y="5354692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1C36DB-4ECE-400A-A42A-1CB61C3A5874}"/>
              </a:ext>
            </a:extLst>
          </p:cNvPr>
          <p:cNvSpPr/>
          <p:nvPr/>
        </p:nvSpPr>
        <p:spPr>
          <a:xfrm>
            <a:off x="3322040" y="5057193"/>
            <a:ext cx="665169" cy="2594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회원가입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9DFD88-4A6A-42AD-A70C-7935A6956166}"/>
              </a:ext>
            </a:extLst>
          </p:cNvPr>
          <p:cNvSpPr/>
          <p:nvPr/>
        </p:nvSpPr>
        <p:spPr>
          <a:xfrm>
            <a:off x="4026056" y="5078709"/>
            <a:ext cx="665169" cy="2594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돌아가기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0E2B457-8412-42B7-87BE-D571732FDC6F}"/>
              </a:ext>
            </a:extLst>
          </p:cNvPr>
          <p:cNvSpPr/>
          <p:nvPr/>
        </p:nvSpPr>
        <p:spPr>
          <a:xfrm>
            <a:off x="3151113" y="494426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1C9F1E4-D856-4FD5-8680-093F0E353C03}"/>
              </a:ext>
            </a:extLst>
          </p:cNvPr>
          <p:cNvSpPr/>
          <p:nvPr/>
        </p:nvSpPr>
        <p:spPr>
          <a:xfrm>
            <a:off x="3898264" y="4944260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275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733D7D9-42F8-4658-BA87-3C96B0240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99" y="0"/>
            <a:ext cx="447122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D3EA62-22E0-4EEC-BF76-FAF528601CB7}"/>
              </a:ext>
            </a:extLst>
          </p:cNvPr>
          <p:cNvSpPr/>
          <p:nvPr/>
        </p:nvSpPr>
        <p:spPr>
          <a:xfrm>
            <a:off x="1546859" y="2305049"/>
            <a:ext cx="290789" cy="3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D135C7-9E82-4B38-BFBF-F43BE423AD0B}"/>
              </a:ext>
            </a:extLst>
          </p:cNvPr>
          <p:cNvSpPr/>
          <p:nvPr/>
        </p:nvSpPr>
        <p:spPr>
          <a:xfrm>
            <a:off x="1546858" y="3009287"/>
            <a:ext cx="290789" cy="3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CEA12D-0DD8-48A7-A53A-81B08E6C44FA}"/>
              </a:ext>
            </a:extLst>
          </p:cNvPr>
          <p:cNvSpPr/>
          <p:nvPr/>
        </p:nvSpPr>
        <p:spPr>
          <a:xfrm>
            <a:off x="1532845" y="3974136"/>
            <a:ext cx="290789" cy="3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4B27CE-DBB2-4817-97CE-7B2C8E3AF87A}"/>
              </a:ext>
            </a:extLst>
          </p:cNvPr>
          <p:cNvSpPr/>
          <p:nvPr/>
        </p:nvSpPr>
        <p:spPr>
          <a:xfrm>
            <a:off x="1532844" y="4465624"/>
            <a:ext cx="290789" cy="3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0FA34A-0574-4610-91FE-767DD8C84E12}"/>
              </a:ext>
            </a:extLst>
          </p:cNvPr>
          <p:cNvSpPr/>
          <p:nvPr/>
        </p:nvSpPr>
        <p:spPr>
          <a:xfrm>
            <a:off x="1532844" y="5206821"/>
            <a:ext cx="290789" cy="3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D6AF68-21A1-4113-BD73-60F731709B14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1.</a:t>
            </a:r>
            <a:r>
              <a:rPr lang="ko-KR" altLang="en-US" sz="1400" dirty="0">
                <a:solidFill>
                  <a:schemeClr val="bg1"/>
                </a:solidFill>
              </a:rPr>
              <a:t>헤더 부분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채식모아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누를시</a:t>
            </a:r>
            <a:r>
              <a:rPr lang="ko-KR" altLang="en-US" sz="1400" dirty="0">
                <a:solidFill>
                  <a:schemeClr val="bg1"/>
                </a:solidFill>
              </a:rPr>
              <a:t> 메인으로 이동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검색창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지역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업체명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채식타입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</a:rPr>
              <a:t>메뉴명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비로그인</a:t>
            </a:r>
            <a:r>
              <a:rPr lang="en-US" altLang="ko-KR" sz="1400" dirty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로그인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회원가입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로그인</a:t>
            </a:r>
            <a:r>
              <a:rPr lang="en-US" altLang="ko-KR" sz="1400" dirty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업주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가게관리</a:t>
            </a:r>
            <a:r>
              <a:rPr lang="en-US" altLang="ko-KR" sz="1400" dirty="0">
                <a:solidFill>
                  <a:schemeClr val="bg1"/>
                </a:solidFill>
              </a:rPr>
              <a:t>),</a:t>
            </a:r>
            <a:r>
              <a:rPr lang="ko-KR" altLang="en-US" sz="1400" dirty="0">
                <a:solidFill>
                  <a:schemeClr val="bg1"/>
                </a:solidFill>
              </a:rPr>
              <a:t>닉네임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타입</a:t>
            </a:r>
            <a:r>
              <a:rPr lang="en-US" altLang="ko-KR" sz="1400" dirty="0">
                <a:solidFill>
                  <a:schemeClr val="bg1"/>
                </a:solidFill>
              </a:rPr>
              <a:t>),</a:t>
            </a:r>
            <a:r>
              <a:rPr lang="ko-KR" altLang="en-US" sz="1400" dirty="0">
                <a:solidFill>
                  <a:schemeClr val="bg1"/>
                </a:solidFill>
              </a:rPr>
              <a:t>로그아웃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회원 로그인</a:t>
            </a:r>
            <a:r>
              <a:rPr lang="en-US" altLang="ko-KR" sz="1400" dirty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닉네임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비건</a:t>
            </a:r>
            <a:r>
              <a:rPr lang="en-US" altLang="ko-KR" sz="1400" dirty="0">
                <a:solidFill>
                  <a:schemeClr val="bg1"/>
                </a:solidFill>
              </a:rPr>
              <a:t>),</a:t>
            </a:r>
            <a:r>
              <a:rPr lang="ko-KR" altLang="en-US" sz="1400" dirty="0">
                <a:solidFill>
                  <a:schemeClr val="bg1"/>
                </a:solidFill>
              </a:rPr>
              <a:t>로그아웃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2.</a:t>
            </a:r>
            <a:r>
              <a:rPr lang="ko-KR" altLang="en-US" sz="1400" dirty="0">
                <a:solidFill>
                  <a:schemeClr val="bg1"/>
                </a:solidFill>
              </a:rPr>
              <a:t>바디부분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상세페이지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상호명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전화번호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주소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영업시간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주차가능여부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플랫폼 링크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찜하기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누를때마다</a:t>
            </a:r>
            <a:r>
              <a:rPr lang="ko-KR" altLang="en-US" sz="1400" dirty="0">
                <a:solidFill>
                  <a:schemeClr val="bg1"/>
                </a:solidFill>
              </a:rPr>
              <a:t> 횟수올림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가게소개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메뉴칸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지도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가게위치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2-1.</a:t>
            </a:r>
            <a:r>
              <a:rPr lang="ko-KR" altLang="en-US" sz="1400" dirty="0">
                <a:solidFill>
                  <a:schemeClr val="bg1"/>
                </a:solidFill>
              </a:rPr>
              <a:t>바디부분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리뷰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리뷰남기기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</a:rPr>
              <a:t>모달창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신고하기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</a:rPr>
              <a:t>모달창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프로필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:(</a:t>
            </a:r>
            <a:r>
              <a:rPr lang="ko-KR" altLang="en-US" sz="1400" dirty="0">
                <a:solidFill>
                  <a:schemeClr val="bg1"/>
                </a:solidFill>
              </a:rPr>
              <a:t>닉네임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날짜</a:t>
            </a:r>
            <a:r>
              <a:rPr lang="en-US" altLang="ko-KR" sz="1400" dirty="0">
                <a:solidFill>
                  <a:schemeClr val="bg1"/>
                </a:solidFill>
              </a:rPr>
              <a:t>,)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리뷰리스트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사진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 err="1">
                <a:solidFill>
                  <a:schemeClr val="bg1"/>
                </a:solidFill>
              </a:rPr>
              <a:t>별점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내용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수정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삭제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신고하기 </a:t>
            </a:r>
            <a:r>
              <a:rPr lang="ko-KR" altLang="en-US" sz="1400" dirty="0" err="1">
                <a:solidFill>
                  <a:schemeClr val="bg1"/>
                </a:solidFill>
              </a:rPr>
              <a:t>모달창으로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2.</a:t>
            </a:r>
            <a:r>
              <a:rPr lang="ko-KR" altLang="en-US" sz="1400" dirty="0">
                <a:solidFill>
                  <a:schemeClr val="bg1"/>
                </a:solidFill>
              </a:rPr>
              <a:t>바디부분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</a:rPr>
              <a:t>페이징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페이징기능</a:t>
            </a:r>
            <a:r>
              <a:rPr lang="ko-KR" altLang="en-US" sz="1400" dirty="0">
                <a:solidFill>
                  <a:schemeClr val="bg1"/>
                </a:solidFill>
              </a:rPr>
              <a:t> 구현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3.</a:t>
            </a:r>
            <a:r>
              <a:rPr lang="ko-KR" altLang="en-US" sz="1400" dirty="0" err="1">
                <a:solidFill>
                  <a:schemeClr val="bg1"/>
                </a:solidFill>
              </a:rPr>
              <a:t>푸터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CBF9205-4E5E-4649-8368-9A2B51748391}"/>
              </a:ext>
            </a:extLst>
          </p:cNvPr>
          <p:cNvSpPr/>
          <p:nvPr/>
        </p:nvSpPr>
        <p:spPr>
          <a:xfrm>
            <a:off x="1730555" y="154306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28FAF29-3C4E-4C27-B9CA-A7EF1361F543}"/>
              </a:ext>
            </a:extLst>
          </p:cNvPr>
          <p:cNvSpPr/>
          <p:nvPr/>
        </p:nvSpPr>
        <p:spPr>
          <a:xfrm>
            <a:off x="1831909" y="2623262"/>
            <a:ext cx="804446" cy="3352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2-1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EF40915-C30F-4153-8C11-15E2D1E4E379}"/>
              </a:ext>
            </a:extLst>
          </p:cNvPr>
          <p:cNvSpPr/>
          <p:nvPr/>
        </p:nvSpPr>
        <p:spPr>
          <a:xfrm>
            <a:off x="2636355" y="1377081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AAFC1B-73E1-4B34-B79F-72CA3AC5C84B}"/>
              </a:ext>
            </a:extLst>
          </p:cNvPr>
          <p:cNvSpPr/>
          <p:nvPr/>
        </p:nvSpPr>
        <p:spPr>
          <a:xfrm>
            <a:off x="1571188" y="6377310"/>
            <a:ext cx="214184" cy="2471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852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F03DE1-61C3-449C-A17D-AB1FBEBAD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8" b="44642"/>
          <a:stretch/>
        </p:blipFill>
        <p:spPr>
          <a:xfrm>
            <a:off x="1411449" y="488370"/>
            <a:ext cx="5529678" cy="60841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2F54A9-F96D-4BD5-862D-0E438AD532A9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상세페이지에서 </a:t>
            </a:r>
            <a:r>
              <a:rPr lang="ko-KR" altLang="en-US" dirty="0" err="1">
                <a:solidFill>
                  <a:schemeClr val="bg1"/>
                </a:solidFill>
              </a:rPr>
              <a:t>메뉴더보기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클릭시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모달창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음식사진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가격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타입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음식설명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++</a:t>
            </a:r>
            <a:r>
              <a:rPr lang="ko-KR" altLang="en-US" dirty="0">
                <a:solidFill>
                  <a:schemeClr val="bg1"/>
                </a:solidFill>
              </a:rPr>
              <a:t>스크롤로 내리기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3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3F9CB22-E3E3-440E-9904-C1DA3F27B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73" y="0"/>
            <a:ext cx="3810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61E2D2-C0BE-46FF-A26A-C9FC0B57792F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상세페이지에서 </a:t>
            </a:r>
            <a:r>
              <a:rPr lang="ko-KR" altLang="en-US" dirty="0" err="1">
                <a:solidFill>
                  <a:schemeClr val="bg1"/>
                </a:solidFill>
              </a:rPr>
              <a:t>리뷰남기기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클릭시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모달창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가게 타이틀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내용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별점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585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0005D4-E0C9-49DD-A0E4-B3BDAC14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37" y="138112"/>
            <a:ext cx="6743700" cy="65817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82727B-B835-460E-887C-459A3E0AC04D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상세페이지에서 리뷰수정 </a:t>
            </a:r>
            <a:r>
              <a:rPr lang="ko-KR" altLang="en-US" dirty="0" err="1">
                <a:solidFill>
                  <a:schemeClr val="bg1"/>
                </a:solidFill>
              </a:rPr>
              <a:t>클릭시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모달창</a:t>
            </a:r>
            <a:r>
              <a:rPr lang="en-US" altLang="ko-KR" dirty="0">
                <a:solidFill>
                  <a:schemeClr val="bg1"/>
                </a:solidFill>
              </a:rPr>
              <a:t>) or </a:t>
            </a:r>
            <a:r>
              <a:rPr lang="ko-KR" altLang="en-US" dirty="0" err="1">
                <a:solidFill>
                  <a:schemeClr val="bg1"/>
                </a:solidFill>
              </a:rPr>
              <a:t>새창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가게 타이틀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기존내용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기존사진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기존별점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수정 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가게상세페이지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취소 </a:t>
            </a:r>
            <a:r>
              <a:rPr lang="en-US" altLang="ko-KR" dirty="0">
                <a:solidFill>
                  <a:schemeClr val="bg1"/>
                </a:solidFill>
              </a:rPr>
              <a:t>=</a:t>
            </a:r>
            <a:r>
              <a:rPr lang="ko-KR" altLang="en-US" dirty="0">
                <a:solidFill>
                  <a:schemeClr val="bg1"/>
                </a:solidFill>
              </a:rPr>
              <a:t>가게상세페이지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4275020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D39A-A24F-4145-B2D0-07E72A6C6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27" y="0"/>
            <a:ext cx="6949562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78A5A7-4C66-4AFB-887D-588D7CA3E529}"/>
              </a:ext>
            </a:extLst>
          </p:cNvPr>
          <p:cNvSpPr/>
          <p:nvPr/>
        </p:nvSpPr>
        <p:spPr>
          <a:xfrm>
            <a:off x="8034152" y="0"/>
            <a:ext cx="4157848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상세페이지에서 리뷰삭제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모달창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쿼리문삭제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삭제 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가게상세페이지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취소 </a:t>
            </a:r>
            <a:r>
              <a:rPr lang="en-US" altLang="ko-KR" dirty="0">
                <a:solidFill>
                  <a:schemeClr val="bg1"/>
                </a:solidFill>
              </a:rPr>
              <a:t>=</a:t>
            </a:r>
            <a:r>
              <a:rPr lang="ko-KR" altLang="en-US" dirty="0">
                <a:solidFill>
                  <a:schemeClr val="bg1"/>
                </a:solidFill>
              </a:rPr>
              <a:t>가게상세페이지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7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F56882D-3C0A-45B9-9AFC-6B5E67C40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45" y="276522"/>
            <a:ext cx="3632761" cy="6538973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78664F-40A4-4463-A04A-DFA55FB6447D}"/>
              </a:ext>
            </a:extLst>
          </p:cNvPr>
          <p:cNvSpPr/>
          <p:nvPr/>
        </p:nvSpPr>
        <p:spPr>
          <a:xfrm>
            <a:off x="8034152" y="0"/>
            <a:ext cx="4157848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상세페이지에서 신고하기 클릭 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모달창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가게 타이틀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신고내용 라디오버튼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없으면 기타 누르고 내용활성화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내용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4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72DD37-420B-4200-A8C3-2E1EB301B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56" y="0"/>
            <a:ext cx="3810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56C2D3-EA42-4207-B92E-364749EF0F17}"/>
              </a:ext>
            </a:extLst>
          </p:cNvPr>
          <p:cNvSpPr/>
          <p:nvPr/>
        </p:nvSpPr>
        <p:spPr>
          <a:xfrm>
            <a:off x="8034152" y="0"/>
            <a:ext cx="4157848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상세페이지에서 리뷰 사진클릭 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모달창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리뷰에 올렸던 사진 크게 </a:t>
            </a:r>
            <a:r>
              <a:rPr lang="ko-KR" altLang="en-US" dirty="0" err="1">
                <a:solidFill>
                  <a:schemeClr val="bg1"/>
                </a:solidFill>
              </a:rPr>
              <a:t>보여짐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옆으로 넘기기 가능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07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17AF40-1E3E-4843-A6D0-542180726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05" y="0"/>
            <a:ext cx="3751095" cy="685800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5FF295-897E-4071-BBD8-0594F4CF2C23}"/>
              </a:ext>
            </a:extLst>
          </p:cNvPr>
          <p:cNvSpPr/>
          <p:nvPr/>
        </p:nvSpPr>
        <p:spPr>
          <a:xfrm>
            <a:off x="8034152" y="0"/>
            <a:ext cx="4157848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상세페이지에서 지도클릭 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모달창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지도확대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마우스휠로</a:t>
            </a:r>
            <a:r>
              <a:rPr lang="ko-KR" altLang="en-US" dirty="0">
                <a:solidFill>
                  <a:schemeClr val="bg1"/>
                </a:solidFill>
              </a:rPr>
              <a:t> 조작가능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X</a:t>
            </a:r>
            <a:r>
              <a:rPr lang="ko-KR" altLang="en-US" dirty="0" err="1">
                <a:solidFill>
                  <a:schemeClr val="bg1"/>
                </a:solidFill>
              </a:rPr>
              <a:t>누를때</a:t>
            </a:r>
            <a:r>
              <a:rPr lang="ko-KR" altLang="en-US" dirty="0">
                <a:solidFill>
                  <a:schemeClr val="bg1"/>
                </a:solidFill>
              </a:rPr>
              <a:t> 사라짐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69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BB7645-2DD8-4359-AC4D-19CE1165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55" y="0"/>
            <a:ext cx="2935997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1746AC-7001-4D2C-A837-3E303A3D78AE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다음 단계로 </a:t>
            </a:r>
            <a:r>
              <a:rPr lang="en-US" altLang="ko-KR" dirty="0"/>
              <a:t>~~ </a:t>
            </a:r>
            <a:r>
              <a:rPr lang="ko-KR" altLang="en-US" dirty="0"/>
              <a:t>반복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50FC376-9311-46AE-9287-C412B5332902}"/>
              </a:ext>
            </a:extLst>
          </p:cNvPr>
          <p:cNvSpPr/>
          <p:nvPr/>
        </p:nvSpPr>
        <p:spPr>
          <a:xfrm>
            <a:off x="5345574" y="346556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67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FD41B1-91D5-4838-802F-565602AC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59" y="0"/>
            <a:ext cx="7009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A92CD1-BF39-46F2-B535-131C78455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89" y="0"/>
            <a:ext cx="4790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337C47-E6B0-4B49-9154-172A2D84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46" y="0"/>
            <a:ext cx="7321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2256A9-B94C-421F-B3BB-8770432B5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7"/>
          <a:stretch/>
        </p:blipFill>
        <p:spPr>
          <a:xfrm>
            <a:off x="0" y="1034903"/>
            <a:ext cx="7956736" cy="52504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56BA9D-CF4E-451A-B552-8A0E1C5CBD33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이메일과 비밀번호가 일치하면 로그인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메인으로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이메일 찾기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비밀번호 찾기 폼으로 이동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클릭 시 약관동의 폼으로 이동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BD4C4D8-CAC1-484C-A5B3-96D4830723A1}"/>
              </a:ext>
            </a:extLst>
          </p:cNvPr>
          <p:cNvSpPr/>
          <p:nvPr/>
        </p:nvSpPr>
        <p:spPr>
          <a:xfrm>
            <a:off x="3300295" y="4102568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36F353-C3E4-4202-A440-2FE4CE463707}"/>
              </a:ext>
            </a:extLst>
          </p:cNvPr>
          <p:cNvSpPr/>
          <p:nvPr/>
        </p:nvSpPr>
        <p:spPr>
          <a:xfrm>
            <a:off x="4358641" y="4137268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032CB44-E932-43B7-865C-BBBD85DC22AC}"/>
              </a:ext>
            </a:extLst>
          </p:cNvPr>
          <p:cNvSpPr/>
          <p:nvPr/>
        </p:nvSpPr>
        <p:spPr>
          <a:xfrm>
            <a:off x="2925464" y="4844587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4F7900B-BC9F-43E9-A7E4-52E178282929}"/>
              </a:ext>
            </a:extLst>
          </p:cNvPr>
          <p:cNvSpPr/>
          <p:nvPr/>
        </p:nvSpPr>
        <p:spPr>
          <a:xfrm>
            <a:off x="3753089" y="4827099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03A23A-3607-43BF-84A8-F5D7B97C9EB9}"/>
              </a:ext>
            </a:extLst>
          </p:cNvPr>
          <p:cNvSpPr/>
          <p:nvPr/>
        </p:nvSpPr>
        <p:spPr>
          <a:xfrm>
            <a:off x="4578290" y="4844587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75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16EA2B-18E3-44C4-91B9-E83711B5D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"/>
          <a:stretch/>
        </p:blipFill>
        <p:spPr>
          <a:xfrm>
            <a:off x="0" y="597309"/>
            <a:ext cx="7803861" cy="529221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8684BAF-9EE0-408E-9E50-3335654E3BD0}"/>
              </a:ext>
            </a:extLst>
          </p:cNvPr>
          <p:cNvSpPr/>
          <p:nvPr/>
        </p:nvSpPr>
        <p:spPr>
          <a:xfrm>
            <a:off x="4188343" y="4264124"/>
            <a:ext cx="264160" cy="264160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F9D19A-E030-4506-A886-9B82368F31A6}"/>
              </a:ext>
            </a:extLst>
          </p:cNvPr>
          <p:cNvSpPr/>
          <p:nvPr/>
        </p:nvSpPr>
        <p:spPr>
          <a:xfrm>
            <a:off x="7833360" y="0"/>
            <a:ext cx="435864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클릭 시 입력된 휴대폰 번호로 가입한 유저의 이메일을 일부 알려줌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041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1065</Words>
  <Application>Microsoft Office PowerPoint</Application>
  <PresentationFormat>와이드스크린</PresentationFormat>
  <Paragraphs>268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HanSans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채식종류 설문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형준</dc:creator>
  <cp:lastModifiedBy>주 형준</cp:lastModifiedBy>
  <cp:revision>1</cp:revision>
  <dcterms:created xsi:type="dcterms:W3CDTF">2021-09-03T07:08:01Z</dcterms:created>
  <dcterms:modified xsi:type="dcterms:W3CDTF">2021-09-06T06:45:57Z</dcterms:modified>
</cp:coreProperties>
</file>